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7"/>
  </p:notesMasterIdLst>
  <p:sldIdLst>
    <p:sldId id="259" r:id="rId2"/>
    <p:sldId id="277" r:id="rId3"/>
    <p:sldId id="278" r:id="rId4"/>
    <p:sldId id="279" r:id="rId5"/>
    <p:sldId id="266" r:id="rId6"/>
    <p:sldId id="280" r:id="rId7"/>
    <p:sldId id="281" r:id="rId8"/>
    <p:sldId id="289" r:id="rId9"/>
    <p:sldId id="290" r:id="rId10"/>
    <p:sldId id="291" r:id="rId11"/>
    <p:sldId id="307" r:id="rId12"/>
    <p:sldId id="308" r:id="rId13"/>
    <p:sldId id="309" r:id="rId14"/>
    <p:sldId id="310" r:id="rId15"/>
    <p:sldId id="292" r:id="rId16"/>
    <p:sldId id="293" r:id="rId17"/>
    <p:sldId id="294" r:id="rId18"/>
    <p:sldId id="295" r:id="rId19"/>
    <p:sldId id="296" r:id="rId20"/>
    <p:sldId id="269" r:id="rId21"/>
    <p:sldId id="286" r:id="rId22"/>
    <p:sldId id="282" r:id="rId23"/>
    <p:sldId id="298" r:id="rId24"/>
    <p:sldId id="299" r:id="rId25"/>
    <p:sldId id="300" r:id="rId26"/>
    <p:sldId id="301" r:id="rId27"/>
    <p:sldId id="302" r:id="rId28"/>
    <p:sldId id="303" r:id="rId29"/>
    <p:sldId id="304" r:id="rId30"/>
    <p:sldId id="305" r:id="rId31"/>
    <p:sldId id="306" r:id="rId32"/>
    <p:sldId id="311" r:id="rId33"/>
    <p:sldId id="312" r:id="rId34"/>
    <p:sldId id="287" r:id="rId35"/>
    <p:sldId id="28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070B"/>
    <a:srgbClr val="D9B847"/>
    <a:srgbClr val="D9B950"/>
    <a:srgbClr val="D8B646"/>
    <a:srgbClr val="D8B7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83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904587-F5E2-4371-A3FE-35DF05A75ED1}"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US"/>
        </a:p>
      </dgm:t>
    </dgm:pt>
    <dgm:pt modelId="{220CD55C-0E7C-4EE1-9A96-EC03B643BA66}">
      <dgm:prSet custT="1"/>
      <dgm:spPr/>
      <dgm:t>
        <a:bodyPr/>
        <a:lstStyle/>
        <a:p>
          <a:pPr algn="ctr" rtl="1"/>
          <a:r>
            <a:rPr lang="ar-SA" sz="2800" b="1" dirty="0" smtClean="0">
              <a:latin typeface="Adobe Arabic" pitchFamily="18" charset="-78"/>
              <a:cs typeface="Adobe Arabic" pitchFamily="18" charset="-78"/>
            </a:rPr>
            <a:t>أهم وظيفة إداريّة</a:t>
          </a:r>
          <a:endParaRPr lang="en-US" sz="2800" b="1" dirty="0">
            <a:latin typeface="Adobe Arabic" pitchFamily="18" charset="-78"/>
            <a:cs typeface="Adobe Arabic" pitchFamily="18" charset="-78"/>
          </a:endParaRPr>
        </a:p>
      </dgm:t>
    </dgm:pt>
    <dgm:pt modelId="{32923E8F-7201-4FB2-BF98-81516F06A18D}" type="parTrans" cxnId="{DEC71AF1-2DFD-4D3A-99F7-52F68786E78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A66F614-D59C-4B2E-84A6-B8181F9FC3BF}" type="sibTrans" cxnId="{DEC71AF1-2DFD-4D3A-99F7-52F68786E78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79B8FA1-73FB-4CDF-8390-FA2422732CC3}">
      <dgm:prSet custT="1"/>
      <dgm:spPr/>
      <dgm:t>
        <a:bodyPr/>
        <a:lstStyle/>
        <a:p>
          <a:pPr algn="ctr" rtl="1"/>
          <a:r>
            <a:rPr lang="ar-SA" sz="2800" b="1" dirty="0" smtClean="0">
              <a:latin typeface="Adobe Arabic" pitchFamily="18" charset="-78"/>
              <a:cs typeface="Adobe Arabic" pitchFamily="18" charset="-78"/>
            </a:rPr>
            <a:t>يوجه نحو هدف معين</a:t>
          </a:r>
          <a:endParaRPr lang="en-US" sz="2800" b="1" dirty="0">
            <a:latin typeface="Adobe Arabic" pitchFamily="18" charset="-78"/>
            <a:cs typeface="Adobe Arabic" pitchFamily="18" charset="-78"/>
          </a:endParaRPr>
        </a:p>
      </dgm:t>
    </dgm:pt>
    <dgm:pt modelId="{0EC220C8-D5AC-49DA-9FD5-18D78A08AE70}" type="parTrans" cxnId="{9EFCAB15-19FE-4FC8-B614-98BA172EB5D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B81ECC3-8EF2-4C91-BEB9-4438B91D543B}" type="sibTrans" cxnId="{9EFCAB15-19FE-4FC8-B614-98BA172EB5D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CA4F97C-F52A-4276-9B83-8BE354F81B52}">
      <dgm:prSet custT="1"/>
      <dgm:spPr/>
      <dgm:t>
        <a:bodyPr/>
        <a:lstStyle/>
        <a:p>
          <a:pPr algn="ctr" rtl="1"/>
          <a:r>
            <a:rPr lang="ar-SA" sz="2800" b="1" dirty="0" smtClean="0">
              <a:latin typeface="Adobe Arabic" pitchFamily="18" charset="-78"/>
              <a:cs typeface="Adobe Arabic" pitchFamily="18" charset="-78"/>
            </a:rPr>
            <a:t>عملية واسعة الانتشار</a:t>
          </a:r>
          <a:endParaRPr lang="en-US" sz="2800" b="1" dirty="0">
            <a:latin typeface="Adobe Arabic" pitchFamily="18" charset="-78"/>
            <a:cs typeface="Adobe Arabic" pitchFamily="18" charset="-78"/>
          </a:endParaRPr>
        </a:p>
      </dgm:t>
    </dgm:pt>
    <dgm:pt modelId="{8B0BCEDF-CC38-4D69-AC66-300CC72DDB25}" type="parTrans" cxnId="{E64A5300-FD1D-496E-87D5-02D3C20421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9679D21-E151-4A4E-B2A1-D06A43133C28}" type="sibTrans" cxnId="{E64A5300-FD1D-496E-87D5-02D3C20421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09C0368-3E4E-46B8-B5A6-E357D6D4BAF4}">
      <dgm:prSet custT="1"/>
      <dgm:spPr/>
      <dgm:t>
        <a:bodyPr/>
        <a:lstStyle/>
        <a:p>
          <a:pPr algn="ctr" rtl="1"/>
          <a:r>
            <a:rPr lang="ar-SA" sz="2800" b="1" dirty="0" smtClean="0">
              <a:latin typeface="Adobe Arabic" pitchFamily="18" charset="-78"/>
              <a:cs typeface="Adobe Arabic" pitchFamily="18" charset="-78"/>
            </a:rPr>
            <a:t>عملية مستمرة</a:t>
          </a:r>
          <a:endParaRPr lang="en-US" sz="2800" b="1" dirty="0">
            <a:latin typeface="Adobe Arabic" pitchFamily="18" charset="-78"/>
            <a:cs typeface="Adobe Arabic" pitchFamily="18" charset="-78"/>
          </a:endParaRPr>
        </a:p>
      </dgm:t>
    </dgm:pt>
    <dgm:pt modelId="{B637A8E0-2F07-42F7-A5C8-0A59E77FFE94}" type="parTrans" cxnId="{88F4D699-86DC-4DCA-91F5-B7CA53C701C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48DB9F0-7249-42E2-8BF9-7B165C9D7C78}" type="sibTrans" cxnId="{88F4D699-86DC-4DCA-91F5-B7CA53C701C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5771486-5E3D-4797-A290-327580F62F06}">
      <dgm:prSet custT="1"/>
      <dgm:spPr/>
      <dgm:t>
        <a:bodyPr/>
        <a:lstStyle/>
        <a:p>
          <a:pPr algn="ctr" rtl="1"/>
          <a:r>
            <a:rPr lang="ar-SA" sz="2800" b="1" dirty="0" smtClean="0">
              <a:latin typeface="Adobe Arabic" pitchFamily="18" charset="-78"/>
              <a:cs typeface="Adobe Arabic" pitchFamily="18" charset="-78"/>
            </a:rPr>
            <a:t>عملية فكرية</a:t>
          </a:r>
          <a:endParaRPr lang="en-US" sz="2800" b="1" dirty="0">
            <a:latin typeface="Adobe Arabic" pitchFamily="18" charset="-78"/>
            <a:cs typeface="Adobe Arabic" pitchFamily="18" charset="-78"/>
          </a:endParaRPr>
        </a:p>
      </dgm:t>
    </dgm:pt>
    <dgm:pt modelId="{8CB884F5-6024-4E7B-8627-40107EC041FD}" type="parTrans" cxnId="{77BBAD4E-E3ED-4D0D-A8E7-C269FD5797F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7D73B20-2C5F-48E8-BBD4-63C7026989B1}" type="sibTrans" cxnId="{77BBAD4E-E3ED-4D0D-A8E7-C269FD5797F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EAEAE9E-69E9-4CAD-960D-82159E4F4029}">
      <dgm:prSet custT="1"/>
      <dgm:spPr/>
      <dgm:t>
        <a:bodyPr/>
        <a:lstStyle/>
        <a:p>
          <a:pPr algn="ctr" rtl="1"/>
          <a:r>
            <a:rPr lang="ar-SA" sz="2800" b="1" dirty="0" smtClean="0">
              <a:latin typeface="Adobe Arabic" pitchFamily="18" charset="-78"/>
              <a:cs typeface="Adobe Arabic" pitchFamily="18" charset="-78"/>
            </a:rPr>
            <a:t>عملية مستقبلية</a:t>
          </a:r>
          <a:endParaRPr lang="en-US" sz="2800" b="1" dirty="0">
            <a:latin typeface="Adobe Arabic" pitchFamily="18" charset="-78"/>
            <a:cs typeface="Adobe Arabic" pitchFamily="18" charset="-78"/>
          </a:endParaRPr>
        </a:p>
      </dgm:t>
    </dgm:pt>
    <dgm:pt modelId="{6150FB06-AB01-4DCD-9184-E1F88488466C}" type="parTrans" cxnId="{600DA2A0-64A7-48FF-B4AA-9198171A5EF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4E2B2B6-E6EA-4554-AE5C-F27BE0E8F974}" type="sibTrans" cxnId="{600DA2A0-64A7-48FF-B4AA-9198171A5EF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1506723-8B5A-4303-A3FA-2B50DD26CE5A}">
      <dgm:prSet custT="1"/>
      <dgm:spPr/>
      <dgm:t>
        <a:bodyPr/>
        <a:lstStyle/>
        <a:p>
          <a:pPr algn="ctr" rtl="1"/>
          <a:r>
            <a:rPr lang="ar-SA" sz="2800" b="1" dirty="0" smtClean="0">
              <a:latin typeface="Adobe Arabic" pitchFamily="18" charset="-78"/>
              <a:cs typeface="Adobe Arabic" pitchFamily="18" charset="-78"/>
            </a:rPr>
            <a:t>عملية مهمة لصنع قرار</a:t>
          </a:r>
          <a:endParaRPr lang="en-US" sz="2800" b="1" dirty="0">
            <a:latin typeface="Adobe Arabic" pitchFamily="18" charset="-78"/>
            <a:cs typeface="Adobe Arabic" pitchFamily="18" charset="-78"/>
          </a:endParaRPr>
        </a:p>
      </dgm:t>
    </dgm:pt>
    <dgm:pt modelId="{BB5969FD-D3F9-4166-84FA-BD3DBA5BDBF3}" type="parTrans" cxnId="{477B8D4B-928D-441F-9EE2-86820F39289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1BE2EE7-0FC1-4EE1-B6AE-A996CBDA1A8A}" type="sibTrans" cxnId="{477B8D4B-928D-441F-9EE2-86820F39289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9794BCE-9BF3-42B3-B6E0-DF897327B58B}" type="pres">
      <dgm:prSet presAssocID="{14904587-F5E2-4371-A3FE-35DF05A75ED1}" presName="Name0" presStyleCnt="0">
        <dgm:presLayoutVars>
          <dgm:dir/>
          <dgm:resizeHandles val="exact"/>
        </dgm:presLayoutVars>
      </dgm:prSet>
      <dgm:spPr/>
      <dgm:t>
        <a:bodyPr/>
        <a:lstStyle/>
        <a:p>
          <a:endParaRPr lang="en-US"/>
        </a:p>
      </dgm:t>
    </dgm:pt>
    <dgm:pt modelId="{30D671E8-5B94-4FC9-994D-BB1366FC1A3A}" type="pres">
      <dgm:prSet presAssocID="{220CD55C-0E7C-4EE1-9A96-EC03B643BA66}" presName="Name5" presStyleLbl="vennNode1" presStyleIdx="0" presStyleCnt="7">
        <dgm:presLayoutVars>
          <dgm:bulletEnabled val="1"/>
        </dgm:presLayoutVars>
      </dgm:prSet>
      <dgm:spPr/>
      <dgm:t>
        <a:bodyPr/>
        <a:lstStyle/>
        <a:p>
          <a:endParaRPr lang="en-US"/>
        </a:p>
      </dgm:t>
    </dgm:pt>
    <dgm:pt modelId="{25CA0DDC-0AD4-4EB9-AA9B-DF8B8E3D349D}" type="pres">
      <dgm:prSet presAssocID="{6A66F614-D59C-4B2E-84A6-B8181F9FC3BF}" presName="space" presStyleCnt="0"/>
      <dgm:spPr/>
    </dgm:pt>
    <dgm:pt modelId="{A8E78471-6CE2-4656-8BC9-749B1F238414}" type="pres">
      <dgm:prSet presAssocID="{F79B8FA1-73FB-4CDF-8390-FA2422732CC3}" presName="Name5" presStyleLbl="vennNode1" presStyleIdx="1" presStyleCnt="7">
        <dgm:presLayoutVars>
          <dgm:bulletEnabled val="1"/>
        </dgm:presLayoutVars>
      </dgm:prSet>
      <dgm:spPr/>
      <dgm:t>
        <a:bodyPr/>
        <a:lstStyle/>
        <a:p>
          <a:endParaRPr lang="en-US"/>
        </a:p>
      </dgm:t>
    </dgm:pt>
    <dgm:pt modelId="{83842F2C-BCBA-45E6-9B32-DB5039C91D07}" type="pres">
      <dgm:prSet presAssocID="{CB81ECC3-8EF2-4C91-BEB9-4438B91D543B}" presName="space" presStyleCnt="0"/>
      <dgm:spPr/>
    </dgm:pt>
    <dgm:pt modelId="{2D3486E6-3C96-485D-A4F4-04A9B7469283}" type="pres">
      <dgm:prSet presAssocID="{ECA4F97C-F52A-4276-9B83-8BE354F81B52}" presName="Name5" presStyleLbl="vennNode1" presStyleIdx="2" presStyleCnt="7">
        <dgm:presLayoutVars>
          <dgm:bulletEnabled val="1"/>
        </dgm:presLayoutVars>
      </dgm:prSet>
      <dgm:spPr/>
      <dgm:t>
        <a:bodyPr/>
        <a:lstStyle/>
        <a:p>
          <a:endParaRPr lang="en-US"/>
        </a:p>
      </dgm:t>
    </dgm:pt>
    <dgm:pt modelId="{97B17A3C-0DEC-40ED-88B9-34C609115D6B}" type="pres">
      <dgm:prSet presAssocID="{A9679D21-E151-4A4E-B2A1-D06A43133C28}" presName="space" presStyleCnt="0"/>
      <dgm:spPr/>
    </dgm:pt>
    <dgm:pt modelId="{063E408F-0B31-41A3-B9C3-DB6C4A3BF198}" type="pres">
      <dgm:prSet presAssocID="{209C0368-3E4E-46B8-B5A6-E357D6D4BAF4}" presName="Name5" presStyleLbl="vennNode1" presStyleIdx="3" presStyleCnt="7">
        <dgm:presLayoutVars>
          <dgm:bulletEnabled val="1"/>
        </dgm:presLayoutVars>
      </dgm:prSet>
      <dgm:spPr/>
      <dgm:t>
        <a:bodyPr/>
        <a:lstStyle/>
        <a:p>
          <a:endParaRPr lang="en-US"/>
        </a:p>
      </dgm:t>
    </dgm:pt>
    <dgm:pt modelId="{F375F656-8EC0-42C8-B2AB-38F009C994DA}" type="pres">
      <dgm:prSet presAssocID="{048DB9F0-7249-42E2-8BF9-7B165C9D7C78}" presName="space" presStyleCnt="0"/>
      <dgm:spPr/>
    </dgm:pt>
    <dgm:pt modelId="{E184D191-D315-497B-B44A-CBA13B72E9C3}" type="pres">
      <dgm:prSet presAssocID="{35771486-5E3D-4797-A290-327580F62F06}" presName="Name5" presStyleLbl="vennNode1" presStyleIdx="4" presStyleCnt="7">
        <dgm:presLayoutVars>
          <dgm:bulletEnabled val="1"/>
        </dgm:presLayoutVars>
      </dgm:prSet>
      <dgm:spPr/>
      <dgm:t>
        <a:bodyPr/>
        <a:lstStyle/>
        <a:p>
          <a:endParaRPr lang="en-US"/>
        </a:p>
      </dgm:t>
    </dgm:pt>
    <dgm:pt modelId="{817B7D27-7DFF-4DBE-A6C4-5BBB8AA5A1F1}" type="pres">
      <dgm:prSet presAssocID="{C7D73B20-2C5F-48E8-BBD4-63C7026989B1}" presName="space" presStyleCnt="0"/>
      <dgm:spPr/>
    </dgm:pt>
    <dgm:pt modelId="{7BAB9C42-E88E-4ABC-80E3-3367043E38EC}" type="pres">
      <dgm:prSet presAssocID="{2EAEAE9E-69E9-4CAD-960D-82159E4F4029}" presName="Name5" presStyleLbl="vennNode1" presStyleIdx="5" presStyleCnt="7">
        <dgm:presLayoutVars>
          <dgm:bulletEnabled val="1"/>
        </dgm:presLayoutVars>
      </dgm:prSet>
      <dgm:spPr/>
      <dgm:t>
        <a:bodyPr/>
        <a:lstStyle/>
        <a:p>
          <a:endParaRPr lang="en-US"/>
        </a:p>
      </dgm:t>
    </dgm:pt>
    <dgm:pt modelId="{54D4E702-DDC9-428B-9D0A-08DC8A352AB4}" type="pres">
      <dgm:prSet presAssocID="{A4E2B2B6-E6EA-4554-AE5C-F27BE0E8F974}" presName="space" presStyleCnt="0"/>
      <dgm:spPr/>
    </dgm:pt>
    <dgm:pt modelId="{9C65ED61-AEEC-419C-A477-13EF0D7E1FCA}" type="pres">
      <dgm:prSet presAssocID="{21506723-8B5A-4303-A3FA-2B50DD26CE5A}" presName="Name5" presStyleLbl="vennNode1" presStyleIdx="6" presStyleCnt="7">
        <dgm:presLayoutVars>
          <dgm:bulletEnabled val="1"/>
        </dgm:presLayoutVars>
      </dgm:prSet>
      <dgm:spPr/>
      <dgm:t>
        <a:bodyPr/>
        <a:lstStyle/>
        <a:p>
          <a:endParaRPr lang="en-US"/>
        </a:p>
      </dgm:t>
    </dgm:pt>
  </dgm:ptLst>
  <dgm:cxnLst>
    <dgm:cxn modelId="{77BBAD4E-E3ED-4D0D-A8E7-C269FD5797F7}" srcId="{14904587-F5E2-4371-A3FE-35DF05A75ED1}" destId="{35771486-5E3D-4797-A290-327580F62F06}" srcOrd="4" destOrd="0" parTransId="{8CB884F5-6024-4E7B-8627-40107EC041FD}" sibTransId="{C7D73B20-2C5F-48E8-BBD4-63C7026989B1}"/>
    <dgm:cxn modelId="{3FF12B8A-8A25-4495-86F2-AEAAAF23B52C}" type="presOf" srcId="{209C0368-3E4E-46B8-B5A6-E357D6D4BAF4}" destId="{063E408F-0B31-41A3-B9C3-DB6C4A3BF198}" srcOrd="0" destOrd="0" presId="urn:microsoft.com/office/officeart/2005/8/layout/venn3"/>
    <dgm:cxn modelId="{9EFCAB15-19FE-4FC8-B614-98BA172EB5DA}" srcId="{14904587-F5E2-4371-A3FE-35DF05A75ED1}" destId="{F79B8FA1-73FB-4CDF-8390-FA2422732CC3}" srcOrd="1" destOrd="0" parTransId="{0EC220C8-D5AC-49DA-9FD5-18D78A08AE70}" sibTransId="{CB81ECC3-8EF2-4C91-BEB9-4438B91D543B}"/>
    <dgm:cxn modelId="{3A37B91B-A69A-4D94-B500-C98712A2D48E}" type="presOf" srcId="{35771486-5E3D-4797-A290-327580F62F06}" destId="{E184D191-D315-497B-B44A-CBA13B72E9C3}" srcOrd="0" destOrd="0" presId="urn:microsoft.com/office/officeart/2005/8/layout/venn3"/>
    <dgm:cxn modelId="{E64A5300-FD1D-496E-87D5-02D3C204215C}" srcId="{14904587-F5E2-4371-A3FE-35DF05A75ED1}" destId="{ECA4F97C-F52A-4276-9B83-8BE354F81B52}" srcOrd="2" destOrd="0" parTransId="{8B0BCEDF-CC38-4D69-AC66-300CC72DDB25}" sibTransId="{A9679D21-E151-4A4E-B2A1-D06A43133C28}"/>
    <dgm:cxn modelId="{1AA958FB-4BE3-4F48-B496-89C403783900}" type="presOf" srcId="{220CD55C-0E7C-4EE1-9A96-EC03B643BA66}" destId="{30D671E8-5B94-4FC9-994D-BB1366FC1A3A}" srcOrd="0" destOrd="0" presId="urn:microsoft.com/office/officeart/2005/8/layout/venn3"/>
    <dgm:cxn modelId="{D1845675-55A7-42C4-BF9D-6FF1D4A7DB38}" type="presOf" srcId="{14904587-F5E2-4371-A3FE-35DF05A75ED1}" destId="{79794BCE-9BF3-42B3-B6E0-DF897327B58B}" srcOrd="0" destOrd="0" presId="urn:microsoft.com/office/officeart/2005/8/layout/venn3"/>
    <dgm:cxn modelId="{59448795-4949-461F-8069-5183FDEB000E}" type="presOf" srcId="{21506723-8B5A-4303-A3FA-2B50DD26CE5A}" destId="{9C65ED61-AEEC-419C-A477-13EF0D7E1FCA}" srcOrd="0" destOrd="0" presId="urn:microsoft.com/office/officeart/2005/8/layout/venn3"/>
    <dgm:cxn modelId="{DEC71AF1-2DFD-4D3A-99F7-52F68786E782}" srcId="{14904587-F5E2-4371-A3FE-35DF05A75ED1}" destId="{220CD55C-0E7C-4EE1-9A96-EC03B643BA66}" srcOrd="0" destOrd="0" parTransId="{32923E8F-7201-4FB2-BF98-81516F06A18D}" sibTransId="{6A66F614-D59C-4B2E-84A6-B8181F9FC3BF}"/>
    <dgm:cxn modelId="{5DE26C63-3699-4CCD-BEDF-386F68C4FEB5}" type="presOf" srcId="{ECA4F97C-F52A-4276-9B83-8BE354F81B52}" destId="{2D3486E6-3C96-485D-A4F4-04A9B7469283}" srcOrd="0" destOrd="0" presId="urn:microsoft.com/office/officeart/2005/8/layout/venn3"/>
    <dgm:cxn modelId="{2948090A-65A8-4982-A292-3A3EA426A9C8}" type="presOf" srcId="{F79B8FA1-73FB-4CDF-8390-FA2422732CC3}" destId="{A8E78471-6CE2-4656-8BC9-749B1F238414}" srcOrd="0" destOrd="0" presId="urn:microsoft.com/office/officeart/2005/8/layout/venn3"/>
    <dgm:cxn modelId="{88F4D699-86DC-4DCA-91F5-B7CA53C701CD}" srcId="{14904587-F5E2-4371-A3FE-35DF05A75ED1}" destId="{209C0368-3E4E-46B8-B5A6-E357D6D4BAF4}" srcOrd="3" destOrd="0" parTransId="{B637A8E0-2F07-42F7-A5C8-0A59E77FFE94}" sibTransId="{048DB9F0-7249-42E2-8BF9-7B165C9D7C78}"/>
    <dgm:cxn modelId="{477B8D4B-928D-441F-9EE2-86820F392894}" srcId="{14904587-F5E2-4371-A3FE-35DF05A75ED1}" destId="{21506723-8B5A-4303-A3FA-2B50DD26CE5A}" srcOrd="6" destOrd="0" parTransId="{BB5969FD-D3F9-4166-84FA-BD3DBA5BDBF3}" sibTransId="{E1BE2EE7-0FC1-4EE1-B6AE-A996CBDA1A8A}"/>
    <dgm:cxn modelId="{600DA2A0-64A7-48FF-B4AA-9198171A5EFC}" srcId="{14904587-F5E2-4371-A3FE-35DF05A75ED1}" destId="{2EAEAE9E-69E9-4CAD-960D-82159E4F4029}" srcOrd="5" destOrd="0" parTransId="{6150FB06-AB01-4DCD-9184-E1F88488466C}" sibTransId="{A4E2B2B6-E6EA-4554-AE5C-F27BE0E8F974}"/>
    <dgm:cxn modelId="{7EEDD7E6-1C43-410C-BF1B-36C2DEB43804}" type="presOf" srcId="{2EAEAE9E-69E9-4CAD-960D-82159E4F4029}" destId="{7BAB9C42-E88E-4ABC-80E3-3367043E38EC}" srcOrd="0" destOrd="0" presId="urn:microsoft.com/office/officeart/2005/8/layout/venn3"/>
    <dgm:cxn modelId="{1594C5EC-3510-4DBF-972F-AF27B9E8C692}" type="presParOf" srcId="{79794BCE-9BF3-42B3-B6E0-DF897327B58B}" destId="{30D671E8-5B94-4FC9-994D-BB1366FC1A3A}" srcOrd="0" destOrd="0" presId="urn:microsoft.com/office/officeart/2005/8/layout/venn3"/>
    <dgm:cxn modelId="{54071E1F-6445-4695-AB68-7497631CBFEF}" type="presParOf" srcId="{79794BCE-9BF3-42B3-B6E0-DF897327B58B}" destId="{25CA0DDC-0AD4-4EB9-AA9B-DF8B8E3D349D}" srcOrd="1" destOrd="0" presId="urn:microsoft.com/office/officeart/2005/8/layout/venn3"/>
    <dgm:cxn modelId="{D97D63FC-64ED-4688-8322-EB0A71E80387}" type="presParOf" srcId="{79794BCE-9BF3-42B3-B6E0-DF897327B58B}" destId="{A8E78471-6CE2-4656-8BC9-749B1F238414}" srcOrd="2" destOrd="0" presId="urn:microsoft.com/office/officeart/2005/8/layout/venn3"/>
    <dgm:cxn modelId="{99605580-F10B-4076-A2D9-C0BEE8DC274D}" type="presParOf" srcId="{79794BCE-9BF3-42B3-B6E0-DF897327B58B}" destId="{83842F2C-BCBA-45E6-9B32-DB5039C91D07}" srcOrd="3" destOrd="0" presId="urn:microsoft.com/office/officeart/2005/8/layout/venn3"/>
    <dgm:cxn modelId="{E068F6FE-D391-4D37-93E9-FB057094ECB9}" type="presParOf" srcId="{79794BCE-9BF3-42B3-B6E0-DF897327B58B}" destId="{2D3486E6-3C96-485D-A4F4-04A9B7469283}" srcOrd="4" destOrd="0" presId="urn:microsoft.com/office/officeart/2005/8/layout/venn3"/>
    <dgm:cxn modelId="{ABAEF617-C171-413D-BF59-06D825E5D110}" type="presParOf" srcId="{79794BCE-9BF3-42B3-B6E0-DF897327B58B}" destId="{97B17A3C-0DEC-40ED-88B9-34C609115D6B}" srcOrd="5" destOrd="0" presId="urn:microsoft.com/office/officeart/2005/8/layout/venn3"/>
    <dgm:cxn modelId="{1D87BFB2-9F77-4DA7-98AA-2209A732BFB5}" type="presParOf" srcId="{79794BCE-9BF3-42B3-B6E0-DF897327B58B}" destId="{063E408F-0B31-41A3-B9C3-DB6C4A3BF198}" srcOrd="6" destOrd="0" presId="urn:microsoft.com/office/officeart/2005/8/layout/venn3"/>
    <dgm:cxn modelId="{505D95B7-854A-4C2C-ADA2-0C343244E41F}" type="presParOf" srcId="{79794BCE-9BF3-42B3-B6E0-DF897327B58B}" destId="{F375F656-8EC0-42C8-B2AB-38F009C994DA}" srcOrd="7" destOrd="0" presId="urn:microsoft.com/office/officeart/2005/8/layout/venn3"/>
    <dgm:cxn modelId="{01A752BA-354C-48C6-97F4-39C70567F7A8}" type="presParOf" srcId="{79794BCE-9BF3-42B3-B6E0-DF897327B58B}" destId="{E184D191-D315-497B-B44A-CBA13B72E9C3}" srcOrd="8" destOrd="0" presId="urn:microsoft.com/office/officeart/2005/8/layout/venn3"/>
    <dgm:cxn modelId="{6BE8F771-88A0-4FC5-AC95-1C59F8E6464C}" type="presParOf" srcId="{79794BCE-9BF3-42B3-B6E0-DF897327B58B}" destId="{817B7D27-7DFF-4DBE-A6C4-5BBB8AA5A1F1}" srcOrd="9" destOrd="0" presId="urn:microsoft.com/office/officeart/2005/8/layout/venn3"/>
    <dgm:cxn modelId="{F9626B7E-82C3-40F5-8DF3-F2979A0A748D}" type="presParOf" srcId="{79794BCE-9BF3-42B3-B6E0-DF897327B58B}" destId="{7BAB9C42-E88E-4ABC-80E3-3367043E38EC}" srcOrd="10" destOrd="0" presId="urn:microsoft.com/office/officeart/2005/8/layout/venn3"/>
    <dgm:cxn modelId="{14F4220F-C14E-431C-B637-65CEFF8EC4F2}" type="presParOf" srcId="{79794BCE-9BF3-42B3-B6E0-DF897327B58B}" destId="{54D4E702-DDC9-428B-9D0A-08DC8A352AB4}" srcOrd="11" destOrd="0" presId="urn:microsoft.com/office/officeart/2005/8/layout/venn3"/>
    <dgm:cxn modelId="{CDCF5C13-C5EA-42E9-967E-EF22C01DABAA}" type="presParOf" srcId="{79794BCE-9BF3-42B3-B6E0-DF897327B58B}" destId="{9C65ED61-AEEC-419C-A477-13EF0D7E1FCA}" srcOrd="12"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19AF860-B5DE-431D-83C6-62EBB7A6AA5E}" type="doc">
      <dgm:prSet loTypeId="urn:microsoft.com/office/officeart/2008/layout/LinedList" loCatId="list" qsTypeId="urn:microsoft.com/office/officeart/2005/8/quickstyle/simple1" qsCatId="simple" csTypeId="urn:microsoft.com/office/officeart/2005/8/colors/colorful2" csCatId="colorful" phldr="1"/>
      <dgm:spPr/>
    </dgm:pt>
    <dgm:pt modelId="{99814869-F86D-4BB2-AA22-2BD5D36A62FE}">
      <dgm:prSet custT="1"/>
      <dgm:spPr/>
      <dgm:t>
        <a:bodyPr/>
        <a:lstStyle/>
        <a:p>
          <a:pPr algn="ctr" rtl="1"/>
          <a:r>
            <a:rPr lang="ar-SA" sz="2800" b="1" dirty="0" smtClean="0">
              <a:latin typeface="Adobe Arabic" pitchFamily="18" charset="-78"/>
              <a:cs typeface="Adobe Arabic" pitchFamily="18" charset="-78"/>
            </a:rPr>
            <a:t>الحصول على وقتٍ كافٍ للراحة</a:t>
          </a:r>
          <a:endParaRPr lang="en-US" sz="2800" b="1" dirty="0">
            <a:latin typeface="Adobe Arabic" pitchFamily="18" charset="-78"/>
            <a:cs typeface="Adobe Arabic" pitchFamily="18" charset="-78"/>
          </a:endParaRPr>
        </a:p>
      </dgm:t>
    </dgm:pt>
    <dgm:pt modelId="{42C0E5C7-EDEA-4E94-8EB5-3829CE782857}" type="parTrans" cxnId="{8C631F6F-A619-4921-BD19-13FD1845BA6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5F16C4D-17F6-4117-9084-BF59582182BB}" type="sibTrans" cxnId="{8C631F6F-A619-4921-BD19-13FD1845BA6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8D6C55C0-D92D-4E0F-91E7-4475BD6C2F37}">
      <dgm:prSet custT="1"/>
      <dgm:spPr/>
      <dgm:t>
        <a:bodyPr/>
        <a:lstStyle/>
        <a:p>
          <a:pPr algn="ctr" rtl="1"/>
          <a:r>
            <a:rPr lang="ar-SA" sz="2800" b="1" dirty="0" smtClean="0">
              <a:latin typeface="Adobe Arabic" pitchFamily="18" charset="-78"/>
              <a:cs typeface="Adobe Arabic" pitchFamily="18" charset="-78"/>
            </a:rPr>
            <a:t>التخفيف من القلق والتوتر والإحباط</a:t>
          </a:r>
          <a:endParaRPr lang="en-US" sz="2800" b="1" dirty="0">
            <a:latin typeface="Adobe Arabic" pitchFamily="18" charset="-78"/>
            <a:cs typeface="Adobe Arabic" pitchFamily="18" charset="-78"/>
          </a:endParaRPr>
        </a:p>
      </dgm:t>
    </dgm:pt>
    <dgm:pt modelId="{DA369433-4CE6-46D8-A33E-E2F087148917}" type="parTrans" cxnId="{31AE6C3E-7502-4D0F-BEC7-9E2F3F9AE59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C55F42D-0B9A-4863-ACE4-AF1A89C75CED}" type="sibTrans" cxnId="{31AE6C3E-7502-4D0F-BEC7-9E2F3F9AE59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55D3A81-D108-42AA-8A5E-AA623F75EB5E}">
      <dgm:prSet custT="1"/>
      <dgm:spPr/>
      <dgm:t>
        <a:bodyPr/>
        <a:lstStyle/>
        <a:p>
          <a:pPr algn="ctr" rtl="1"/>
          <a:r>
            <a:rPr lang="ar-SA" sz="2800" b="1" dirty="0" smtClean="0">
              <a:latin typeface="Adobe Arabic" pitchFamily="18" charset="-78"/>
              <a:cs typeface="Adobe Arabic" pitchFamily="18" charset="-78"/>
            </a:rPr>
            <a:t>إنجاز الأهداف</a:t>
          </a:r>
          <a:endParaRPr lang="en-US" sz="2800" b="1" dirty="0">
            <a:latin typeface="Adobe Arabic" pitchFamily="18" charset="-78"/>
            <a:cs typeface="Adobe Arabic" pitchFamily="18" charset="-78"/>
          </a:endParaRPr>
        </a:p>
      </dgm:t>
    </dgm:pt>
    <dgm:pt modelId="{14120E63-8F9D-427E-8281-68B5434A8383}" type="parTrans" cxnId="{B82988D8-7AA3-4AAC-9523-A4969C3EA2A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0E98C5B-FEFD-481D-BBDB-2CC9A29C862B}" type="sibTrans" cxnId="{B82988D8-7AA3-4AAC-9523-A4969C3EA2A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D876CCF-3FFC-4996-B4C7-7E550C26B71F}">
      <dgm:prSet custT="1"/>
      <dgm:spPr/>
      <dgm:t>
        <a:bodyPr/>
        <a:lstStyle/>
        <a:p>
          <a:pPr algn="ctr" rtl="1"/>
          <a:r>
            <a:rPr lang="ar-SA" sz="2800" b="1" dirty="0" smtClean="0">
              <a:latin typeface="Adobe Arabic" pitchFamily="18" charset="-78"/>
              <a:cs typeface="Adobe Arabic" pitchFamily="18" charset="-78"/>
            </a:rPr>
            <a:t>الاستقرار في الحياة</a:t>
          </a:r>
          <a:endParaRPr lang="en-US" sz="2800" b="1" dirty="0">
            <a:latin typeface="Adobe Arabic" pitchFamily="18" charset="-78"/>
            <a:cs typeface="Adobe Arabic" pitchFamily="18" charset="-78"/>
          </a:endParaRPr>
        </a:p>
      </dgm:t>
    </dgm:pt>
    <dgm:pt modelId="{DA228397-2749-4862-A722-9C66D1A95381}" type="parTrans" cxnId="{7B35D837-083C-4091-8C59-A75A328A08B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6455BE4-2A9D-495A-80EB-F021AF29DE29}" type="sibTrans" cxnId="{7B35D837-083C-4091-8C59-A75A328A08B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4754638-6F7D-4BD1-8880-DE785CA6162F}">
      <dgm:prSet custT="1"/>
      <dgm:spPr/>
      <dgm:t>
        <a:bodyPr/>
        <a:lstStyle/>
        <a:p>
          <a:pPr algn="ctr" rtl="1"/>
          <a:r>
            <a:rPr lang="ar-SA" sz="2800" b="1" dirty="0" smtClean="0">
              <a:latin typeface="Adobe Arabic" pitchFamily="18" charset="-78"/>
              <a:cs typeface="Adobe Arabic" pitchFamily="18" charset="-78"/>
            </a:rPr>
            <a:t>التطور في الحياة المهنية</a:t>
          </a:r>
          <a:endParaRPr lang="en-US" sz="2800" b="1" dirty="0">
            <a:latin typeface="Adobe Arabic" pitchFamily="18" charset="-78"/>
            <a:cs typeface="Adobe Arabic" pitchFamily="18" charset="-78"/>
          </a:endParaRPr>
        </a:p>
      </dgm:t>
    </dgm:pt>
    <dgm:pt modelId="{63FA4D8B-9C2E-4353-A663-0971679F5B10}" type="parTrans" cxnId="{38EFCF83-F855-4FDC-A4A0-32602322DB3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006C88D-148F-4324-B928-45367A5E12CC}" type="sibTrans" cxnId="{38EFCF83-F855-4FDC-A4A0-32602322DB3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CE84D12-90A2-4F13-9971-1828F7101C31}">
      <dgm:prSet custT="1"/>
      <dgm:spPr/>
      <dgm:t>
        <a:bodyPr/>
        <a:lstStyle/>
        <a:p>
          <a:pPr algn="ctr" rtl="1"/>
          <a:r>
            <a:rPr lang="ar-SA" sz="2800" b="1" dirty="0" smtClean="0">
              <a:latin typeface="Adobe Arabic" pitchFamily="18" charset="-78"/>
              <a:cs typeface="Adobe Arabic" pitchFamily="18" charset="-78"/>
            </a:rPr>
            <a:t>تطوير العلاقات الاجتماعية</a:t>
          </a:r>
          <a:endParaRPr lang="en-US" sz="2800" b="1" dirty="0">
            <a:latin typeface="Adobe Arabic" pitchFamily="18" charset="-78"/>
            <a:cs typeface="Adobe Arabic" pitchFamily="18" charset="-78"/>
          </a:endParaRPr>
        </a:p>
      </dgm:t>
    </dgm:pt>
    <dgm:pt modelId="{AF47FE08-B762-4C28-BE96-BA44661510BF}" type="parTrans" cxnId="{0E38DE6F-D282-4F3C-A792-675F39947F5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94671E0-8289-4734-8346-52C4F613B28B}" type="sibTrans" cxnId="{0E38DE6F-D282-4F3C-A792-675F39947F5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9D9DA24-50DA-4482-A520-10153228A18E}">
      <dgm:prSet custT="1"/>
      <dgm:spPr/>
      <dgm:t>
        <a:bodyPr/>
        <a:lstStyle/>
        <a:p>
          <a:pPr algn="ctr" rtl="1"/>
          <a:r>
            <a:rPr lang="ar-SA" sz="2800" b="1" dirty="0" smtClean="0">
              <a:latin typeface="Adobe Arabic" pitchFamily="18" charset="-78"/>
              <a:cs typeface="Adobe Arabic" pitchFamily="18" charset="-78"/>
            </a:rPr>
            <a:t>التقليل من الوقت الضائع</a:t>
          </a:r>
          <a:endParaRPr lang="en-US" sz="2800" b="1" dirty="0">
            <a:latin typeface="Adobe Arabic" pitchFamily="18" charset="-78"/>
            <a:cs typeface="Adobe Arabic" pitchFamily="18" charset="-78"/>
          </a:endParaRPr>
        </a:p>
      </dgm:t>
    </dgm:pt>
    <dgm:pt modelId="{6E5AC606-4723-4BAC-939E-8E8D29DFFF3C}" type="parTrans" cxnId="{E29AF46C-1DBE-4ECC-8493-C4777C7FF89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9F222F4-FFD1-4A6B-8100-E513E637C781}" type="sibTrans" cxnId="{E29AF46C-1DBE-4ECC-8493-C4777C7FF89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B563A13-9615-46E7-B6C0-1253A92DDD9D}">
      <dgm:prSet custT="1"/>
      <dgm:spPr/>
      <dgm:t>
        <a:bodyPr/>
        <a:lstStyle/>
        <a:p>
          <a:pPr algn="ctr" rtl="1"/>
          <a:r>
            <a:rPr lang="ar-SA" sz="2800" b="1" dirty="0" smtClean="0">
              <a:latin typeface="Adobe Arabic" pitchFamily="18" charset="-78"/>
              <a:cs typeface="Adobe Arabic" pitchFamily="18" charset="-78"/>
            </a:rPr>
            <a:t>زيادة الإنتاج</a:t>
          </a:r>
          <a:endParaRPr lang="en-US" sz="2800" b="1" dirty="0">
            <a:latin typeface="Adobe Arabic" pitchFamily="18" charset="-78"/>
            <a:cs typeface="Adobe Arabic" pitchFamily="18" charset="-78"/>
          </a:endParaRPr>
        </a:p>
      </dgm:t>
    </dgm:pt>
    <dgm:pt modelId="{320C7425-417F-4656-BDFA-D2CFBB64D34B}" type="parTrans" cxnId="{7485CB2F-A77C-40D0-BE7A-36121675646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10F94D7-5407-4E8C-9C68-A92815D72FAC}" type="sibTrans" cxnId="{7485CB2F-A77C-40D0-BE7A-36121675646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A5C1E79-259F-436F-BB29-24DA1FA2D732}">
      <dgm:prSet custT="1"/>
      <dgm:spPr/>
      <dgm:t>
        <a:bodyPr/>
        <a:lstStyle/>
        <a:p>
          <a:pPr algn="ctr" rtl="1"/>
          <a:r>
            <a:rPr lang="ar-SA" sz="2800" b="1" dirty="0" smtClean="0">
              <a:latin typeface="Adobe Arabic" pitchFamily="18" charset="-78"/>
              <a:cs typeface="Adobe Arabic" pitchFamily="18" charset="-78"/>
            </a:rPr>
            <a:t>التوازن بين الالتزامات العائلية والتزامات العمل</a:t>
          </a:r>
          <a:endParaRPr lang="en-US" sz="2800" b="1" dirty="0">
            <a:latin typeface="Adobe Arabic" pitchFamily="18" charset="-78"/>
            <a:cs typeface="Adobe Arabic" pitchFamily="18" charset="-78"/>
          </a:endParaRPr>
        </a:p>
      </dgm:t>
    </dgm:pt>
    <dgm:pt modelId="{221AF52D-D82B-4E8C-A066-ABEBCCF17EA6}" type="parTrans" cxnId="{E37672D1-E174-4F59-901C-45B39B81047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58E3FA3-74DF-4831-89AA-4F9B2AB4838D}" type="sibTrans" cxnId="{E37672D1-E174-4F59-901C-45B39B81047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D4E6316-3983-48D8-897F-CD76F644B5AE}">
      <dgm:prSet custT="1"/>
      <dgm:spPr/>
      <dgm:t>
        <a:bodyPr/>
        <a:lstStyle/>
        <a:p>
          <a:pPr algn="ctr" rtl="1"/>
          <a:r>
            <a:rPr lang="ar-SA" sz="2800" b="1" dirty="0" smtClean="0">
              <a:latin typeface="Adobe Arabic" pitchFamily="18" charset="-78"/>
              <a:cs typeface="Adobe Arabic" pitchFamily="18" charset="-78"/>
            </a:rPr>
            <a:t>تقوية الجسم والعقل.</a:t>
          </a:r>
          <a:endParaRPr lang="en-US" sz="2800" b="1" dirty="0">
            <a:latin typeface="Adobe Arabic" pitchFamily="18" charset="-78"/>
            <a:cs typeface="Adobe Arabic" pitchFamily="18" charset="-78"/>
          </a:endParaRPr>
        </a:p>
      </dgm:t>
    </dgm:pt>
    <dgm:pt modelId="{675B0917-785E-4595-B13A-62333DED012F}" type="parTrans" cxnId="{7CB15BE8-2B14-4E1D-A8BB-40133FAC61F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F671A99-0D4D-4D52-B47B-E700ED9BC2AB}" type="sibTrans" cxnId="{7CB15BE8-2B14-4E1D-A8BB-40133FAC61F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BA68BF1-E30D-4389-A050-803455CD1E20}" type="pres">
      <dgm:prSet presAssocID="{D19AF860-B5DE-431D-83C6-62EBB7A6AA5E}" presName="vert0" presStyleCnt="0">
        <dgm:presLayoutVars>
          <dgm:dir/>
          <dgm:animOne val="branch"/>
          <dgm:animLvl val="lvl"/>
        </dgm:presLayoutVars>
      </dgm:prSet>
      <dgm:spPr/>
    </dgm:pt>
    <dgm:pt modelId="{77A59198-7E7B-486D-995B-28F8D38E4AD8}" type="pres">
      <dgm:prSet presAssocID="{99814869-F86D-4BB2-AA22-2BD5D36A62FE}" presName="thickLine" presStyleLbl="alignNode1" presStyleIdx="0" presStyleCnt="10"/>
      <dgm:spPr/>
    </dgm:pt>
    <dgm:pt modelId="{621230C9-AA86-4E47-95B2-F6E9464BCDC5}" type="pres">
      <dgm:prSet presAssocID="{99814869-F86D-4BB2-AA22-2BD5D36A62FE}" presName="horz1" presStyleCnt="0"/>
      <dgm:spPr/>
    </dgm:pt>
    <dgm:pt modelId="{8C144C53-0DA1-47EA-AF06-73ADBDB66B39}" type="pres">
      <dgm:prSet presAssocID="{99814869-F86D-4BB2-AA22-2BD5D36A62FE}" presName="tx1" presStyleLbl="revTx" presStyleIdx="0" presStyleCnt="10"/>
      <dgm:spPr/>
      <dgm:t>
        <a:bodyPr/>
        <a:lstStyle/>
        <a:p>
          <a:endParaRPr lang="en-US"/>
        </a:p>
      </dgm:t>
    </dgm:pt>
    <dgm:pt modelId="{106EDA36-3D85-4FCD-B044-09B5886227CF}" type="pres">
      <dgm:prSet presAssocID="{99814869-F86D-4BB2-AA22-2BD5D36A62FE}" presName="vert1" presStyleCnt="0"/>
      <dgm:spPr/>
    </dgm:pt>
    <dgm:pt modelId="{94A495EA-03DE-479F-901D-7443FB3DC5B9}" type="pres">
      <dgm:prSet presAssocID="{8D6C55C0-D92D-4E0F-91E7-4475BD6C2F37}" presName="thickLine" presStyleLbl="alignNode1" presStyleIdx="1" presStyleCnt="10"/>
      <dgm:spPr/>
    </dgm:pt>
    <dgm:pt modelId="{1063404C-DA64-465B-B9A4-0F217F0C520E}" type="pres">
      <dgm:prSet presAssocID="{8D6C55C0-D92D-4E0F-91E7-4475BD6C2F37}" presName="horz1" presStyleCnt="0"/>
      <dgm:spPr/>
    </dgm:pt>
    <dgm:pt modelId="{92AFAF4C-B739-4C24-AF2A-4FCADF6D97AD}" type="pres">
      <dgm:prSet presAssocID="{8D6C55C0-D92D-4E0F-91E7-4475BD6C2F37}" presName="tx1" presStyleLbl="revTx" presStyleIdx="1" presStyleCnt="10"/>
      <dgm:spPr/>
      <dgm:t>
        <a:bodyPr/>
        <a:lstStyle/>
        <a:p>
          <a:endParaRPr lang="en-US"/>
        </a:p>
      </dgm:t>
    </dgm:pt>
    <dgm:pt modelId="{8A3A7247-7C9F-40E7-B7A8-4574D8CA0E42}" type="pres">
      <dgm:prSet presAssocID="{8D6C55C0-D92D-4E0F-91E7-4475BD6C2F37}" presName="vert1" presStyleCnt="0"/>
      <dgm:spPr/>
    </dgm:pt>
    <dgm:pt modelId="{82825E5B-C5C6-44FA-B3EA-22DA02C69DFE}" type="pres">
      <dgm:prSet presAssocID="{C55D3A81-D108-42AA-8A5E-AA623F75EB5E}" presName="thickLine" presStyleLbl="alignNode1" presStyleIdx="2" presStyleCnt="10"/>
      <dgm:spPr/>
    </dgm:pt>
    <dgm:pt modelId="{3D65EA33-77CE-44B1-868A-F26FD2408737}" type="pres">
      <dgm:prSet presAssocID="{C55D3A81-D108-42AA-8A5E-AA623F75EB5E}" presName="horz1" presStyleCnt="0"/>
      <dgm:spPr/>
    </dgm:pt>
    <dgm:pt modelId="{95300944-C53A-40ED-BAC5-92599551C270}" type="pres">
      <dgm:prSet presAssocID="{C55D3A81-D108-42AA-8A5E-AA623F75EB5E}" presName="tx1" presStyleLbl="revTx" presStyleIdx="2" presStyleCnt="10"/>
      <dgm:spPr/>
      <dgm:t>
        <a:bodyPr/>
        <a:lstStyle/>
        <a:p>
          <a:endParaRPr lang="en-US"/>
        </a:p>
      </dgm:t>
    </dgm:pt>
    <dgm:pt modelId="{752C2B67-EDC5-4EB2-83A5-F5583E994713}" type="pres">
      <dgm:prSet presAssocID="{C55D3A81-D108-42AA-8A5E-AA623F75EB5E}" presName="vert1" presStyleCnt="0"/>
      <dgm:spPr/>
    </dgm:pt>
    <dgm:pt modelId="{25FB7502-60FD-4F41-8AE4-B77F92D070AB}" type="pres">
      <dgm:prSet presAssocID="{6D876CCF-3FFC-4996-B4C7-7E550C26B71F}" presName="thickLine" presStyleLbl="alignNode1" presStyleIdx="3" presStyleCnt="10"/>
      <dgm:spPr/>
    </dgm:pt>
    <dgm:pt modelId="{8699C3E9-9958-42CD-AE12-9480E753802A}" type="pres">
      <dgm:prSet presAssocID="{6D876CCF-3FFC-4996-B4C7-7E550C26B71F}" presName="horz1" presStyleCnt="0"/>
      <dgm:spPr/>
    </dgm:pt>
    <dgm:pt modelId="{65AAAB90-A469-4477-8128-9475195BD9E6}" type="pres">
      <dgm:prSet presAssocID="{6D876CCF-3FFC-4996-B4C7-7E550C26B71F}" presName="tx1" presStyleLbl="revTx" presStyleIdx="3" presStyleCnt="10"/>
      <dgm:spPr/>
      <dgm:t>
        <a:bodyPr/>
        <a:lstStyle/>
        <a:p>
          <a:endParaRPr lang="en-US"/>
        </a:p>
      </dgm:t>
    </dgm:pt>
    <dgm:pt modelId="{05D663F9-B277-48E6-A47C-E2FAC4F68665}" type="pres">
      <dgm:prSet presAssocID="{6D876CCF-3FFC-4996-B4C7-7E550C26B71F}" presName="vert1" presStyleCnt="0"/>
      <dgm:spPr/>
    </dgm:pt>
    <dgm:pt modelId="{72A7A858-C967-4304-9E70-FB7CFC2892C4}" type="pres">
      <dgm:prSet presAssocID="{24754638-6F7D-4BD1-8880-DE785CA6162F}" presName="thickLine" presStyleLbl="alignNode1" presStyleIdx="4" presStyleCnt="10"/>
      <dgm:spPr/>
    </dgm:pt>
    <dgm:pt modelId="{D1404139-5260-497E-97BB-F2D86E14B5D3}" type="pres">
      <dgm:prSet presAssocID="{24754638-6F7D-4BD1-8880-DE785CA6162F}" presName="horz1" presStyleCnt="0"/>
      <dgm:spPr/>
    </dgm:pt>
    <dgm:pt modelId="{2CED6AB7-D643-4A93-9200-2D43CFDE3841}" type="pres">
      <dgm:prSet presAssocID="{24754638-6F7D-4BD1-8880-DE785CA6162F}" presName="tx1" presStyleLbl="revTx" presStyleIdx="4" presStyleCnt="10"/>
      <dgm:spPr/>
      <dgm:t>
        <a:bodyPr/>
        <a:lstStyle/>
        <a:p>
          <a:endParaRPr lang="en-US"/>
        </a:p>
      </dgm:t>
    </dgm:pt>
    <dgm:pt modelId="{C499072C-10CD-4BEA-9FBB-4A92C27CCDAF}" type="pres">
      <dgm:prSet presAssocID="{24754638-6F7D-4BD1-8880-DE785CA6162F}" presName="vert1" presStyleCnt="0"/>
      <dgm:spPr/>
    </dgm:pt>
    <dgm:pt modelId="{B15119A5-E0DE-4AC7-9967-D0A383BFD493}" type="pres">
      <dgm:prSet presAssocID="{CCE84D12-90A2-4F13-9971-1828F7101C31}" presName="thickLine" presStyleLbl="alignNode1" presStyleIdx="5" presStyleCnt="10"/>
      <dgm:spPr/>
    </dgm:pt>
    <dgm:pt modelId="{5E12B55B-769E-4C5F-9230-3442765A7CB8}" type="pres">
      <dgm:prSet presAssocID="{CCE84D12-90A2-4F13-9971-1828F7101C31}" presName="horz1" presStyleCnt="0"/>
      <dgm:spPr/>
    </dgm:pt>
    <dgm:pt modelId="{51E95E6C-38C9-467B-8B34-64A624CAF670}" type="pres">
      <dgm:prSet presAssocID="{CCE84D12-90A2-4F13-9971-1828F7101C31}" presName="tx1" presStyleLbl="revTx" presStyleIdx="5" presStyleCnt="10"/>
      <dgm:spPr/>
      <dgm:t>
        <a:bodyPr/>
        <a:lstStyle/>
        <a:p>
          <a:endParaRPr lang="en-US"/>
        </a:p>
      </dgm:t>
    </dgm:pt>
    <dgm:pt modelId="{8C9ADFF4-9374-468D-A901-345708C1BC2D}" type="pres">
      <dgm:prSet presAssocID="{CCE84D12-90A2-4F13-9971-1828F7101C31}" presName="vert1" presStyleCnt="0"/>
      <dgm:spPr/>
    </dgm:pt>
    <dgm:pt modelId="{79BE981F-8B12-4233-8B24-D38A74E0D21A}" type="pres">
      <dgm:prSet presAssocID="{E9D9DA24-50DA-4482-A520-10153228A18E}" presName="thickLine" presStyleLbl="alignNode1" presStyleIdx="6" presStyleCnt="10"/>
      <dgm:spPr/>
    </dgm:pt>
    <dgm:pt modelId="{BC3B0B58-6477-4A03-856C-B20BB88649FD}" type="pres">
      <dgm:prSet presAssocID="{E9D9DA24-50DA-4482-A520-10153228A18E}" presName="horz1" presStyleCnt="0"/>
      <dgm:spPr/>
    </dgm:pt>
    <dgm:pt modelId="{4063102F-91AC-44BC-8D20-A510FDC8A62E}" type="pres">
      <dgm:prSet presAssocID="{E9D9DA24-50DA-4482-A520-10153228A18E}" presName="tx1" presStyleLbl="revTx" presStyleIdx="6" presStyleCnt="10"/>
      <dgm:spPr/>
      <dgm:t>
        <a:bodyPr/>
        <a:lstStyle/>
        <a:p>
          <a:endParaRPr lang="en-US"/>
        </a:p>
      </dgm:t>
    </dgm:pt>
    <dgm:pt modelId="{05ADBA0E-B67C-4E71-8835-8B860028319D}" type="pres">
      <dgm:prSet presAssocID="{E9D9DA24-50DA-4482-A520-10153228A18E}" presName="vert1" presStyleCnt="0"/>
      <dgm:spPr/>
    </dgm:pt>
    <dgm:pt modelId="{AD5CCDFF-A912-4725-8C99-DD13CA907BC7}" type="pres">
      <dgm:prSet presAssocID="{AB563A13-9615-46E7-B6C0-1253A92DDD9D}" presName="thickLine" presStyleLbl="alignNode1" presStyleIdx="7" presStyleCnt="10"/>
      <dgm:spPr/>
    </dgm:pt>
    <dgm:pt modelId="{4B6A32A4-9440-4824-9E4E-5DCB97EFF1D6}" type="pres">
      <dgm:prSet presAssocID="{AB563A13-9615-46E7-B6C0-1253A92DDD9D}" presName="horz1" presStyleCnt="0"/>
      <dgm:spPr/>
    </dgm:pt>
    <dgm:pt modelId="{3290C9E1-C832-40EF-9F7A-8ED58DE84E2E}" type="pres">
      <dgm:prSet presAssocID="{AB563A13-9615-46E7-B6C0-1253A92DDD9D}" presName="tx1" presStyleLbl="revTx" presStyleIdx="7" presStyleCnt="10"/>
      <dgm:spPr/>
      <dgm:t>
        <a:bodyPr/>
        <a:lstStyle/>
        <a:p>
          <a:endParaRPr lang="en-US"/>
        </a:p>
      </dgm:t>
    </dgm:pt>
    <dgm:pt modelId="{8313257F-D4CC-4610-BFDC-708CD81585EC}" type="pres">
      <dgm:prSet presAssocID="{AB563A13-9615-46E7-B6C0-1253A92DDD9D}" presName="vert1" presStyleCnt="0"/>
      <dgm:spPr/>
    </dgm:pt>
    <dgm:pt modelId="{FC0075F8-5AD2-4E88-AB06-41270319A401}" type="pres">
      <dgm:prSet presAssocID="{2A5C1E79-259F-436F-BB29-24DA1FA2D732}" presName="thickLine" presStyleLbl="alignNode1" presStyleIdx="8" presStyleCnt="10"/>
      <dgm:spPr/>
    </dgm:pt>
    <dgm:pt modelId="{1D19D9A1-36C5-4D14-BDBC-5CA1A9475228}" type="pres">
      <dgm:prSet presAssocID="{2A5C1E79-259F-436F-BB29-24DA1FA2D732}" presName="horz1" presStyleCnt="0"/>
      <dgm:spPr/>
    </dgm:pt>
    <dgm:pt modelId="{C932C7C7-8369-4910-A459-C177250F8BA5}" type="pres">
      <dgm:prSet presAssocID="{2A5C1E79-259F-436F-BB29-24DA1FA2D732}" presName="tx1" presStyleLbl="revTx" presStyleIdx="8" presStyleCnt="10"/>
      <dgm:spPr/>
      <dgm:t>
        <a:bodyPr/>
        <a:lstStyle/>
        <a:p>
          <a:endParaRPr lang="en-US"/>
        </a:p>
      </dgm:t>
    </dgm:pt>
    <dgm:pt modelId="{46F491D5-D500-4F34-9B2E-3D9D575D35E5}" type="pres">
      <dgm:prSet presAssocID="{2A5C1E79-259F-436F-BB29-24DA1FA2D732}" presName="vert1" presStyleCnt="0"/>
      <dgm:spPr/>
    </dgm:pt>
    <dgm:pt modelId="{2CBACA38-0DAC-4C39-8494-AC76E8256EF8}" type="pres">
      <dgm:prSet presAssocID="{1D4E6316-3983-48D8-897F-CD76F644B5AE}" presName="thickLine" presStyleLbl="alignNode1" presStyleIdx="9" presStyleCnt="10"/>
      <dgm:spPr/>
    </dgm:pt>
    <dgm:pt modelId="{4A250041-9BE1-411A-985B-A6445A36714E}" type="pres">
      <dgm:prSet presAssocID="{1D4E6316-3983-48D8-897F-CD76F644B5AE}" presName="horz1" presStyleCnt="0"/>
      <dgm:spPr/>
    </dgm:pt>
    <dgm:pt modelId="{1914DD06-33BC-4F7D-865D-FE8E73668CB1}" type="pres">
      <dgm:prSet presAssocID="{1D4E6316-3983-48D8-897F-CD76F644B5AE}" presName="tx1" presStyleLbl="revTx" presStyleIdx="9" presStyleCnt="10"/>
      <dgm:spPr/>
      <dgm:t>
        <a:bodyPr/>
        <a:lstStyle/>
        <a:p>
          <a:endParaRPr lang="en-US"/>
        </a:p>
      </dgm:t>
    </dgm:pt>
    <dgm:pt modelId="{2AF8D442-D7FE-4930-9B49-3D21B8920606}" type="pres">
      <dgm:prSet presAssocID="{1D4E6316-3983-48D8-897F-CD76F644B5AE}" presName="vert1" presStyleCnt="0"/>
      <dgm:spPr/>
    </dgm:pt>
  </dgm:ptLst>
  <dgm:cxnLst>
    <dgm:cxn modelId="{9BF90EAC-EAD7-46CB-BC9B-E0AB6908254A}" type="presOf" srcId="{1D4E6316-3983-48D8-897F-CD76F644B5AE}" destId="{1914DD06-33BC-4F7D-865D-FE8E73668CB1}" srcOrd="0" destOrd="0" presId="urn:microsoft.com/office/officeart/2008/layout/LinedList"/>
    <dgm:cxn modelId="{38EFCF83-F855-4FDC-A4A0-32602322DB3E}" srcId="{D19AF860-B5DE-431D-83C6-62EBB7A6AA5E}" destId="{24754638-6F7D-4BD1-8880-DE785CA6162F}" srcOrd="4" destOrd="0" parTransId="{63FA4D8B-9C2E-4353-A663-0971679F5B10}" sibTransId="{7006C88D-148F-4324-B928-45367A5E12CC}"/>
    <dgm:cxn modelId="{7CB15BE8-2B14-4E1D-A8BB-40133FAC61F7}" srcId="{D19AF860-B5DE-431D-83C6-62EBB7A6AA5E}" destId="{1D4E6316-3983-48D8-897F-CD76F644B5AE}" srcOrd="9" destOrd="0" parTransId="{675B0917-785E-4595-B13A-62333DED012F}" sibTransId="{BF671A99-0D4D-4D52-B47B-E700ED9BC2AB}"/>
    <dgm:cxn modelId="{81E53C3B-B821-44CA-9E2A-C29245898808}" type="presOf" srcId="{2A5C1E79-259F-436F-BB29-24DA1FA2D732}" destId="{C932C7C7-8369-4910-A459-C177250F8BA5}" srcOrd="0" destOrd="0" presId="urn:microsoft.com/office/officeart/2008/layout/LinedList"/>
    <dgm:cxn modelId="{7B35D837-083C-4091-8C59-A75A328A08BA}" srcId="{D19AF860-B5DE-431D-83C6-62EBB7A6AA5E}" destId="{6D876CCF-3FFC-4996-B4C7-7E550C26B71F}" srcOrd="3" destOrd="0" parTransId="{DA228397-2749-4862-A722-9C66D1A95381}" sibTransId="{76455BE4-2A9D-495A-80EB-F021AF29DE29}"/>
    <dgm:cxn modelId="{D3E2A685-662F-4D86-BA20-BC7B4F57548E}" type="presOf" srcId="{C55D3A81-D108-42AA-8A5E-AA623F75EB5E}" destId="{95300944-C53A-40ED-BAC5-92599551C270}" srcOrd="0" destOrd="0" presId="urn:microsoft.com/office/officeart/2008/layout/LinedList"/>
    <dgm:cxn modelId="{E37672D1-E174-4F59-901C-45B39B810477}" srcId="{D19AF860-B5DE-431D-83C6-62EBB7A6AA5E}" destId="{2A5C1E79-259F-436F-BB29-24DA1FA2D732}" srcOrd="8" destOrd="0" parTransId="{221AF52D-D82B-4E8C-A066-ABEBCCF17EA6}" sibTransId="{558E3FA3-74DF-4831-89AA-4F9B2AB4838D}"/>
    <dgm:cxn modelId="{E29AF46C-1DBE-4ECC-8493-C4777C7FF89D}" srcId="{D19AF860-B5DE-431D-83C6-62EBB7A6AA5E}" destId="{E9D9DA24-50DA-4482-A520-10153228A18E}" srcOrd="6" destOrd="0" parTransId="{6E5AC606-4723-4BAC-939E-8E8D29DFFF3C}" sibTransId="{79F222F4-FFD1-4A6B-8100-E513E637C781}"/>
    <dgm:cxn modelId="{B82988D8-7AA3-4AAC-9523-A4969C3EA2A7}" srcId="{D19AF860-B5DE-431D-83C6-62EBB7A6AA5E}" destId="{C55D3A81-D108-42AA-8A5E-AA623F75EB5E}" srcOrd="2" destOrd="0" parTransId="{14120E63-8F9D-427E-8281-68B5434A8383}" sibTransId="{30E98C5B-FEFD-481D-BBDB-2CC9A29C862B}"/>
    <dgm:cxn modelId="{841109F6-6107-43A0-B454-F537D05D7C9B}" type="presOf" srcId="{D19AF860-B5DE-431D-83C6-62EBB7A6AA5E}" destId="{FBA68BF1-E30D-4389-A050-803455CD1E20}" srcOrd="0" destOrd="0" presId="urn:microsoft.com/office/officeart/2008/layout/LinedList"/>
    <dgm:cxn modelId="{8F9A888A-CE8B-4FD8-8F2F-B3CE9BC80448}" type="presOf" srcId="{CCE84D12-90A2-4F13-9971-1828F7101C31}" destId="{51E95E6C-38C9-467B-8B34-64A624CAF670}" srcOrd="0" destOrd="0" presId="urn:microsoft.com/office/officeart/2008/layout/LinedList"/>
    <dgm:cxn modelId="{4B433567-3B48-4B0F-A45F-61FD009A5727}" type="presOf" srcId="{AB563A13-9615-46E7-B6C0-1253A92DDD9D}" destId="{3290C9E1-C832-40EF-9F7A-8ED58DE84E2E}" srcOrd="0" destOrd="0" presId="urn:microsoft.com/office/officeart/2008/layout/LinedList"/>
    <dgm:cxn modelId="{31AE6C3E-7502-4D0F-BEC7-9E2F3F9AE59E}" srcId="{D19AF860-B5DE-431D-83C6-62EBB7A6AA5E}" destId="{8D6C55C0-D92D-4E0F-91E7-4475BD6C2F37}" srcOrd="1" destOrd="0" parTransId="{DA369433-4CE6-46D8-A33E-E2F087148917}" sibTransId="{3C55F42D-0B9A-4863-ACE4-AF1A89C75CED}"/>
    <dgm:cxn modelId="{01A5E2DB-5A08-469C-A318-CBB7AE54BA58}" type="presOf" srcId="{6D876CCF-3FFC-4996-B4C7-7E550C26B71F}" destId="{65AAAB90-A469-4477-8128-9475195BD9E6}" srcOrd="0" destOrd="0" presId="urn:microsoft.com/office/officeart/2008/layout/LinedList"/>
    <dgm:cxn modelId="{3E327933-CD0D-45C8-87C0-963442D5E228}" type="presOf" srcId="{E9D9DA24-50DA-4482-A520-10153228A18E}" destId="{4063102F-91AC-44BC-8D20-A510FDC8A62E}" srcOrd="0" destOrd="0" presId="urn:microsoft.com/office/officeart/2008/layout/LinedList"/>
    <dgm:cxn modelId="{0E38DE6F-D282-4F3C-A792-675F39947F59}" srcId="{D19AF860-B5DE-431D-83C6-62EBB7A6AA5E}" destId="{CCE84D12-90A2-4F13-9971-1828F7101C31}" srcOrd="5" destOrd="0" parTransId="{AF47FE08-B762-4C28-BE96-BA44661510BF}" sibTransId="{A94671E0-8289-4734-8346-52C4F613B28B}"/>
    <dgm:cxn modelId="{242BF204-AA94-444F-B81B-2CDBAB7358AC}" type="presOf" srcId="{8D6C55C0-D92D-4E0F-91E7-4475BD6C2F37}" destId="{92AFAF4C-B739-4C24-AF2A-4FCADF6D97AD}" srcOrd="0" destOrd="0" presId="urn:microsoft.com/office/officeart/2008/layout/LinedList"/>
    <dgm:cxn modelId="{12616DD9-5FBC-46B8-B92D-6151E3F56A4B}" type="presOf" srcId="{99814869-F86D-4BB2-AA22-2BD5D36A62FE}" destId="{8C144C53-0DA1-47EA-AF06-73ADBDB66B39}" srcOrd="0" destOrd="0" presId="urn:microsoft.com/office/officeart/2008/layout/LinedList"/>
    <dgm:cxn modelId="{8AC6EBF6-0CA6-4573-AC5B-9A5A42023294}" type="presOf" srcId="{24754638-6F7D-4BD1-8880-DE785CA6162F}" destId="{2CED6AB7-D643-4A93-9200-2D43CFDE3841}" srcOrd="0" destOrd="0" presId="urn:microsoft.com/office/officeart/2008/layout/LinedList"/>
    <dgm:cxn modelId="{8C631F6F-A619-4921-BD19-13FD1845BA62}" srcId="{D19AF860-B5DE-431D-83C6-62EBB7A6AA5E}" destId="{99814869-F86D-4BB2-AA22-2BD5D36A62FE}" srcOrd="0" destOrd="0" parTransId="{42C0E5C7-EDEA-4E94-8EB5-3829CE782857}" sibTransId="{75F16C4D-17F6-4117-9084-BF59582182BB}"/>
    <dgm:cxn modelId="{7485CB2F-A77C-40D0-BE7A-361216756464}" srcId="{D19AF860-B5DE-431D-83C6-62EBB7A6AA5E}" destId="{AB563A13-9615-46E7-B6C0-1253A92DDD9D}" srcOrd="7" destOrd="0" parTransId="{320C7425-417F-4656-BDFA-D2CFBB64D34B}" sibTransId="{F10F94D7-5407-4E8C-9C68-A92815D72FAC}"/>
    <dgm:cxn modelId="{631915E6-B194-4C40-8981-5CE4CA725E61}" type="presParOf" srcId="{FBA68BF1-E30D-4389-A050-803455CD1E20}" destId="{77A59198-7E7B-486D-995B-28F8D38E4AD8}" srcOrd="0" destOrd="0" presId="urn:microsoft.com/office/officeart/2008/layout/LinedList"/>
    <dgm:cxn modelId="{6D52F1AF-439D-4DD5-826D-EBAD68D6A00A}" type="presParOf" srcId="{FBA68BF1-E30D-4389-A050-803455CD1E20}" destId="{621230C9-AA86-4E47-95B2-F6E9464BCDC5}" srcOrd="1" destOrd="0" presId="urn:microsoft.com/office/officeart/2008/layout/LinedList"/>
    <dgm:cxn modelId="{C7C89F2F-E3DD-4706-9B34-3D1090086810}" type="presParOf" srcId="{621230C9-AA86-4E47-95B2-F6E9464BCDC5}" destId="{8C144C53-0DA1-47EA-AF06-73ADBDB66B39}" srcOrd="0" destOrd="0" presId="urn:microsoft.com/office/officeart/2008/layout/LinedList"/>
    <dgm:cxn modelId="{273FF543-67D9-4FAE-B67C-B7553F56D5B3}" type="presParOf" srcId="{621230C9-AA86-4E47-95B2-F6E9464BCDC5}" destId="{106EDA36-3D85-4FCD-B044-09B5886227CF}" srcOrd="1" destOrd="0" presId="urn:microsoft.com/office/officeart/2008/layout/LinedList"/>
    <dgm:cxn modelId="{BB99BDD2-B8AD-4289-93C6-1365DE9D3C3C}" type="presParOf" srcId="{FBA68BF1-E30D-4389-A050-803455CD1E20}" destId="{94A495EA-03DE-479F-901D-7443FB3DC5B9}" srcOrd="2" destOrd="0" presId="urn:microsoft.com/office/officeart/2008/layout/LinedList"/>
    <dgm:cxn modelId="{86CEED38-80DE-4A4D-9C72-ED279A65CC35}" type="presParOf" srcId="{FBA68BF1-E30D-4389-A050-803455CD1E20}" destId="{1063404C-DA64-465B-B9A4-0F217F0C520E}" srcOrd="3" destOrd="0" presId="urn:microsoft.com/office/officeart/2008/layout/LinedList"/>
    <dgm:cxn modelId="{F7D1F874-0516-4C53-9BFE-0B8019900A41}" type="presParOf" srcId="{1063404C-DA64-465B-B9A4-0F217F0C520E}" destId="{92AFAF4C-B739-4C24-AF2A-4FCADF6D97AD}" srcOrd="0" destOrd="0" presId="urn:microsoft.com/office/officeart/2008/layout/LinedList"/>
    <dgm:cxn modelId="{65ADE01B-CA4A-4B22-A9E7-C1A3E5C8931E}" type="presParOf" srcId="{1063404C-DA64-465B-B9A4-0F217F0C520E}" destId="{8A3A7247-7C9F-40E7-B7A8-4574D8CA0E42}" srcOrd="1" destOrd="0" presId="urn:microsoft.com/office/officeart/2008/layout/LinedList"/>
    <dgm:cxn modelId="{A8C0955B-4FED-4F9C-80C7-3C730CF509A5}" type="presParOf" srcId="{FBA68BF1-E30D-4389-A050-803455CD1E20}" destId="{82825E5B-C5C6-44FA-B3EA-22DA02C69DFE}" srcOrd="4" destOrd="0" presId="urn:microsoft.com/office/officeart/2008/layout/LinedList"/>
    <dgm:cxn modelId="{F9FD95E1-8D11-4C92-A6E4-E0769876F3EA}" type="presParOf" srcId="{FBA68BF1-E30D-4389-A050-803455CD1E20}" destId="{3D65EA33-77CE-44B1-868A-F26FD2408737}" srcOrd="5" destOrd="0" presId="urn:microsoft.com/office/officeart/2008/layout/LinedList"/>
    <dgm:cxn modelId="{093D3497-D245-45D5-B20F-E66A4D8EA02D}" type="presParOf" srcId="{3D65EA33-77CE-44B1-868A-F26FD2408737}" destId="{95300944-C53A-40ED-BAC5-92599551C270}" srcOrd="0" destOrd="0" presId="urn:microsoft.com/office/officeart/2008/layout/LinedList"/>
    <dgm:cxn modelId="{DC17EBCC-679A-4111-ACC1-C081DC7FED0E}" type="presParOf" srcId="{3D65EA33-77CE-44B1-868A-F26FD2408737}" destId="{752C2B67-EDC5-4EB2-83A5-F5583E994713}" srcOrd="1" destOrd="0" presId="urn:microsoft.com/office/officeart/2008/layout/LinedList"/>
    <dgm:cxn modelId="{28F58762-9873-47EA-A886-A4305EE4B1CF}" type="presParOf" srcId="{FBA68BF1-E30D-4389-A050-803455CD1E20}" destId="{25FB7502-60FD-4F41-8AE4-B77F92D070AB}" srcOrd="6" destOrd="0" presId="urn:microsoft.com/office/officeart/2008/layout/LinedList"/>
    <dgm:cxn modelId="{C2E3289D-17F4-4A83-8AF9-8A38FA8FBC5A}" type="presParOf" srcId="{FBA68BF1-E30D-4389-A050-803455CD1E20}" destId="{8699C3E9-9958-42CD-AE12-9480E753802A}" srcOrd="7" destOrd="0" presId="urn:microsoft.com/office/officeart/2008/layout/LinedList"/>
    <dgm:cxn modelId="{15C10172-FD41-4B63-82FF-DC87E2D9DD55}" type="presParOf" srcId="{8699C3E9-9958-42CD-AE12-9480E753802A}" destId="{65AAAB90-A469-4477-8128-9475195BD9E6}" srcOrd="0" destOrd="0" presId="urn:microsoft.com/office/officeart/2008/layout/LinedList"/>
    <dgm:cxn modelId="{92F3933A-72CC-458E-950D-B13568C40965}" type="presParOf" srcId="{8699C3E9-9958-42CD-AE12-9480E753802A}" destId="{05D663F9-B277-48E6-A47C-E2FAC4F68665}" srcOrd="1" destOrd="0" presId="urn:microsoft.com/office/officeart/2008/layout/LinedList"/>
    <dgm:cxn modelId="{93A87947-C1F8-4C68-90E4-A6B7BC6A085E}" type="presParOf" srcId="{FBA68BF1-E30D-4389-A050-803455CD1E20}" destId="{72A7A858-C967-4304-9E70-FB7CFC2892C4}" srcOrd="8" destOrd="0" presId="urn:microsoft.com/office/officeart/2008/layout/LinedList"/>
    <dgm:cxn modelId="{88046570-3B2C-4D13-B250-03FE87CECED8}" type="presParOf" srcId="{FBA68BF1-E30D-4389-A050-803455CD1E20}" destId="{D1404139-5260-497E-97BB-F2D86E14B5D3}" srcOrd="9" destOrd="0" presId="urn:microsoft.com/office/officeart/2008/layout/LinedList"/>
    <dgm:cxn modelId="{DF49BF47-8EE9-40D0-B83C-2D185713EEAD}" type="presParOf" srcId="{D1404139-5260-497E-97BB-F2D86E14B5D3}" destId="{2CED6AB7-D643-4A93-9200-2D43CFDE3841}" srcOrd="0" destOrd="0" presId="urn:microsoft.com/office/officeart/2008/layout/LinedList"/>
    <dgm:cxn modelId="{4A1C2BEF-DD9E-40EF-B37E-70BFA81FF0F8}" type="presParOf" srcId="{D1404139-5260-497E-97BB-F2D86E14B5D3}" destId="{C499072C-10CD-4BEA-9FBB-4A92C27CCDAF}" srcOrd="1" destOrd="0" presId="urn:microsoft.com/office/officeart/2008/layout/LinedList"/>
    <dgm:cxn modelId="{1CE90B7E-6502-4F89-A8DB-650BEA89FF9E}" type="presParOf" srcId="{FBA68BF1-E30D-4389-A050-803455CD1E20}" destId="{B15119A5-E0DE-4AC7-9967-D0A383BFD493}" srcOrd="10" destOrd="0" presId="urn:microsoft.com/office/officeart/2008/layout/LinedList"/>
    <dgm:cxn modelId="{A3287DEF-65DA-4EB4-A027-BCB56BACEEC7}" type="presParOf" srcId="{FBA68BF1-E30D-4389-A050-803455CD1E20}" destId="{5E12B55B-769E-4C5F-9230-3442765A7CB8}" srcOrd="11" destOrd="0" presId="urn:microsoft.com/office/officeart/2008/layout/LinedList"/>
    <dgm:cxn modelId="{9CF0DD0C-A1DF-48BA-9AD3-689E3F931C9F}" type="presParOf" srcId="{5E12B55B-769E-4C5F-9230-3442765A7CB8}" destId="{51E95E6C-38C9-467B-8B34-64A624CAF670}" srcOrd="0" destOrd="0" presId="urn:microsoft.com/office/officeart/2008/layout/LinedList"/>
    <dgm:cxn modelId="{D0F5C4DB-912D-474D-8451-CB89D7C9AF4D}" type="presParOf" srcId="{5E12B55B-769E-4C5F-9230-3442765A7CB8}" destId="{8C9ADFF4-9374-468D-A901-345708C1BC2D}" srcOrd="1" destOrd="0" presId="urn:microsoft.com/office/officeart/2008/layout/LinedList"/>
    <dgm:cxn modelId="{EDFC6441-BAB6-4D8C-8B35-C370FB39E159}" type="presParOf" srcId="{FBA68BF1-E30D-4389-A050-803455CD1E20}" destId="{79BE981F-8B12-4233-8B24-D38A74E0D21A}" srcOrd="12" destOrd="0" presId="urn:microsoft.com/office/officeart/2008/layout/LinedList"/>
    <dgm:cxn modelId="{75F7ABBE-D2CA-4583-8B6C-4CCB5370FFAB}" type="presParOf" srcId="{FBA68BF1-E30D-4389-A050-803455CD1E20}" destId="{BC3B0B58-6477-4A03-856C-B20BB88649FD}" srcOrd="13" destOrd="0" presId="urn:microsoft.com/office/officeart/2008/layout/LinedList"/>
    <dgm:cxn modelId="{A4A3DE15-4D0F-44F6-89F7-32DA87D23729}" type="presParOf" srcId="{BC3B0B58-6477-4A03-856C-B20BB88649FD}" destId="{4063102F-91AC-44BC-8D20-A510FDC8A62E}" srcOrd="0" destOrd="0" presId="urn:microsoft.com/office/officeart/2008/layout/LinedList"/>
    <dgm:cxn modelId="{914E42F3-C384-4B10-8C9D-9C8DBC61118D}" type="presParOf" srcId="{BC3B0B58-6477-4A03-856C-B20BB88649FD}" destId="{05ADBA0E-B67C-4E71-8835-8B860028319D}" srcOrd="1" destOrd="0" presId="urn:microsoft.com/office/officeart/2008/layout/LinedList"/>
    <dgm:cxn modelId="{1EB61339-F407-4065-BDB7-1E289AABA4E8}" type="presParOf" srcId="{FBA68BF1-E30D-4389-A050-803455CD1E20}" destId="{AD5CCDFF-A912-4725-8C99-DD13CA907BC7}" srcOrd="14" destOrd="0" presId="urn:microsoft.com/office/officeart/2008/layout/LinedList"/>
    <dgm:cxn modelId="{0E6321BA-051E-42EF-92F4-25267457A46F}" type="presParOf" srcId="{FBA68BF1-E30D-4389-A050-803455CD1E20}" destId="{4B6A32A4-9440-4824-9E4E-5DCB97EFF1D6}" srcOrd="15" destOrd="0" presId="urn:microsoft.com/office/officeart/2008/layout/LinedList"/>
    <dgm:cxn modelId="{74413FF2-CF38-4146-AE5A-BA2CAC66CDC4}" type="presParOf" srcId="{4B6A32A4-9440-4824-9E4E-5DCB97EFF1D6}" destId="{3290C9E1-C832-40EF-9F7A-8ED58DE84E2E}" srcOrd="0" destOrd="0" presId="urn:microsoft.com/office/officeart/2008/layout/LinedList"/>
    <dgm:cxn modelId="{E51E4128-EBA3-4D8C-B2B0-77B2B6D68CAC}" type="presParOf" srcId="{4B6A32A4-9440-4824-9E4E-5DCB97EFF1D6}" destId="{8313257F-D4CC-4610-BFDC-708CD81585EC}" srcOrd="1" destOrd="0" presId="urn:microsoft.com/office/officeart/2008/layout/LinedList"/>
    <dgm:cxn modelId="{365CEDF4-22C1-4526-AFE3-E0A3E42ABC9E}" type="presParOf" srcId="{FBA68BF1-E30D-4389-A050-803455CD1E20}" destId="{FC0075F8-5AD2-4E88-AB06-41270319A401}" srcOrd="16" destOrd="0" presId="urn:microsoft.com/office/officeart/2008/layout/LinedList"/>
    <dgm:cxn modelId="{54C95536-E5D5-4851-BD9E-91C79A99A729}" type="presParOf" srcId="{FBA68BF1-E30D-4389-A050-803455CD1E20}" destId="{1D19D9A1-36C5-4D14-BDBC-5CA1A9475228}" srcOrd="17" destOrd="0" presId="urn:microsoft.com/office/officeart/2008/layout/LinedList"/>
    <dgm:cxn modelId="{6E850392-207B-4694-80BE-62575A684476}" type="presParOf" srcId="{1D19D9A1-36C5-4D14-BDBC-5CA1A9475228}" destId="{C932C7C7-8369-4910-A459-C177250F8BA5}" srcOrd="0" destOrd="0" presId="urn:microsoft.com/office/officeart/2008/layout/LinedList"/>
    <dgm:cxn modelId="{75671895-F7E7-4DB8-9E8D-E14C63258B65}" type="presParOf" srcId="{1D19D9A1-36C5-4D14-BDBC-5CA1A9475228}" destId="{46F491D5-D500-4F34-9B2E-3D9D575D35E5}" srcOrd="1" destOrd="0" presId="urn:microsoft.com/office/officeart/2008/layout/LinedList"/>
    <dgm:cxn modelId="{247D7392-B231-4ADF-85C7-118A09AE9462}" type="presParOf" srcId="{FBA68BF1-E30D-4389-A050-803455CD1E20}" destId="{2CBACA38-0DAC-4C39-8494-AC76E8256EF8}" srcOrd="18" destOrd="0" presId="urn:microsoft.com/office/officeart/2008/layout/LinedList"/>
    <dgm:cxn modelId="{1CE971CF-FB1D-4EC5-8F2A-4571DDD9311C}" type="presParOf" srcId="{FBA68BF1-E30D-4389-A050-803455CD1E20}" destId="{4A250041-9BE1-411A-985B-A6445A36714E}" srcOrd="19" destOrd="0" presId="urn:microsoft.com/office/officeart/2008/layout/LinedList"/>
    <dgm:cxn modelId="{B3F4C317-A915-4D30-A63E-16E5DF52C273}" type="presParOf" srcId="{4A250041-9BE1-411A-985B-A6445A36714E}" destId="{1914DD06-33BC-4F7D-865D-FE8E73668CB1}" srcOrd="0" destOrd="0" presId="urn:microsoft.com/office/officeart/2008/layout/LinedList"/>
    <dgm:cxn modelId="{B7C49E9A-AD22-4B46-AB4D-AEC664F4A4C4}" type="presParOf" srcId="{4A250041-9BE1-411A-985B-A6445A36714E}" destId="{2AF8D442-D7FE-4930-9B49-3D21B892060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7CCEF1F-2A0E-41C3-8A5B-8F58E6E45D1D}" type="doc">
      <dgm:prSet loTypeId="urn:microsoft.com/office/officeart/2008/layout/LinedList" loCatId="list" qsTypeId="urn:microsoft.com/office/officeart/2005/8/quickstyle/simple1" qsCatId="simple" csTypeId="urn:microsoft.com/office/officeart/2005/8/colors/colorful5" csCatId="colorful" phldr="1"/>
      <dgm:spPr/>
    </dgm:pt>
    <dgm:pt modelId="{E555B192-4A56-4F15-8654-4A9BB7249C05}">
      <dgm:prSet custT="1"/>
      <dgm:spPr/>
      <dgm:t>
        <a:bodyPr/>
        <a:lstStyle/>
        <a:p>
          <a:pPr algn="ctr" rtl="1"/>
          <a:r>
            <a:rPr lang="ar-SA" sz="2800" b="1" dirty="0" smtClean="0">
              <a:latin typeface="Adobe Arabic" pitchFamily="18" charset="-78"/>
              <a:cs typeface="Adobe Arabic" pitchFamily="18" charset="-78"/>
            </a:rPr>
            <a:t>الاستيقاظ مبكرًا وتحديد عدد معين من الساعات للنوم </a:t>
          </a:r>
          <a:endParaRPr lang="en-US" sz="2800" b="1" dirty="0">
            <a:latin typeface="Adobe Arabic" pitchFamily="18" charset="-78"/>
            <a:cs typeface="Adobe Arabic" pitchFamily="18" charset="-78"/>
          </a:endParaRPr>
        </a:p>
      </dgm:t>
    </dgm:pt>
    <dgm:pt modelId="{F9C23E22-4557-4995-BA5C-5B4FF517FC6C}" type="parTrans" cxnId="{F04C7A3C-4D60-410F-8BFE-873D7AA76AF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744F662-4444-493C-87AD-172BF4E9BAB8}" type="sibTrans" cxnId="{F04C7A3C-4D60-410F-8BFE-873D7AA76AF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CD39D84-1F4F-4E36-9734-AA848EC118D3}">
      <dgm:prSet custT="1"/>
      <dgm:spPr/>
      <dgm:t>
        <a:bodyPr/>
        <a:lstStyle/>
        <a:p>
          <a:pPr algn="ctr" rtl="1"/>
          <a:r>
            <a:rPr lang="ar-SA" sz="2800" b="1" dirty="0" smtClean="0">
              <a:latin typeface="Adobe Arabic" pitchFamily="18" charset="-78"/>
              <a:cs typeface="Adobe Arabic" pitchFamily="18" charset="-78"/>
            </a:rPr>
            <a:t>الاستمرار مهما بدا الأمر صعبًا</a:t>
          </a:r>
          <a:endParaRPr lang="en-US" sz="2800" b="1" dirty="0">
            <a:latin typeface="Adobe Arabic" pitchFamily="18" charset="-78"/>
            <a:cs typeface="Adobe Arabic" pitchFamily="18" charset="-78"/>
          </a:endParaRPr>
        </a:p>
      </dgm:t>
    </dgm:pt>
    <dgm:pt modelId="{35C335FF-F57E-49B2-AD42-AE6190A2B39B}" type="parTrans" cxnId="{4008D5B3-107A-4F54-A7D1-6BA92936767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9297FEF-994D-4E4E-93E6-1D31161671CE}" type="sibTrans" cxnId="{4008D5B3-107A-4F54-A7D1-6BA92936767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22D177F-3578-4191-882F-346EEB4267DE}">
      <dgm:prSet custT="1"/>
      <dgm:spPr/>
      <dgm:t>
        <a:bodyPr/>
        <a:lstStyle/>
        <a:p>
          <a:pPr algn="ctr" rtl="1"/>
          <a:r>
            <a:rPr lang="ar-SA" sz="2800" b="1" dirty="0" smtClean="0">
              <a:latin typeface="Adobe Arabic" pitchFamily="18" charset="-78"/>
              <a:cs typeface="Adobe Arabic" pitchFamily="18" charset="-78"/>
            </a:rPr>
            <a:t>تخصيص وقت للترفيه والاستمتاع </a:t>
          </a:r>
          <a:endParaRPr lang="en-US" sz="2800" b="1" dirty="0">
            <a:latin typeface="Adobe Arabic" pitchFamily="18" charset="-78"/>
            <a:cs typeface="Adobe Arabic" pitchFamily="18" charset="-78"/>
          </a:endParaRPr>
        </a:p>
      </dgm:t>
    </dgm:pt>
    <dgm:pt modelId="{81C941A5-532C-4C54-B7A9-BF625E9CC057}" type="parTrans" cxnId="{ACE8FA8F-2EEC-462F-AA4A-517AB60DC44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7AD781F-6C41-4CAA-8C0D-A48EAF969713}" type="sibTrans" cxnId="{ACE8FA8F-2EEC-462F-AA4A-517AB60DC44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5431856-6456-4E87-A7FD-FFCFA9239062}">
      <dgm:prSet custT="1"/>
      <dgm:spPr/>
      <dgm:t>
        <a:bodyPr/>
        <a:lstStyle/>
        <a:p>
          <a:pPr algn="ctr" rtl="1"/>
          <a:r>
            <a:rPr lang="ar-SA" sz="2800" b="1" dirty="0" smtClean="0">
              <a:latin typeface="Adobe Arabic" pitchFamily="18" charset="-78"/>
              <a:cs typeface="Adobe Arabic" pitchFamily="18" charset="-78"/>
            </a:rPr>
            <a:t>تكوين رؤية عن اليوم</a:t>
          </a:r>
          <a:endParaRPr lang="en-US" sz="2800" b="1" dirty="0">
            <a:latin typeface="Adobe Arabic" pitchFamily="18" charset="-78"/>
            <a:cs typeface="Adobe Arabic" pitchFamily="18" charset="-78"/>
          </a:endParaRPr>
        </a:p>
      </dgm:t>
    </dgm:pt>
    <dgm:pt modelId="{F24C3460-B536-447D-83BF-242296793B09}" type="parTrans" cxnId="{BCC95A8D-BBF8-4A65-B069-A27B9CB93A9F}">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D96AE2CD-81CA-456C-B7BF-C9ED5EE4A59C}" type="sibTrans" cxnId="{BCC95A8D-BBF8-4A65-B069-A27B9CB93A9F}">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551460F-D815-407E-A2B4-3DD44602477B}">
      <dgm:prSet custT="1"/>
      <dgm:spPr/>
      <dgm:t>
        <a:bodyPr/>
        <a:lstStyle/>
        <a:p>
          <a:pPr algn="ctr" rtl="1"/>
          <a:r>
            <a:rPr lang="ar-SA" sz="2800" b="1" dirty="0" smtClean="0">
              <a:latin typeface="Adobe Arabic" pitchFamily="18" charset="-78"/>
              <a:cs typeface="Adobe Arabic" pitchFamily="18" charset="-78"/>
            </a:rPr>
            <a:t>تحديد وقت خاص للإنترنت</a:t>
          </a:r>
          <a:endParaRPr lang="en-US" sz="2800" b="1" dirty="0">
            <a:latin typeface="Adobe Arabic" pitchFamily="18" charset="-78"/>
            <a:cs typeface="Adobe Arabic" pitchFamily="18" charset="-78"/>
          </a:endParaRPr>
        </a:p>
      </dgm:t>
    </dgm:pt>
    <dgm:pt modelId="{4C518A9A-D1D3-4BFC-8051-D45E943BAC0C}" type="parTrans" cxnId="{3E6CE506-80D7-44EF-AFE2-FCCCDD03E28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3755CB4-990F-470D-97D7-2B3785172906}" type="sibTrans" cxnId="{3E6CE506-80D7-44EF-AFE2-FCCCDD03E28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A8821FC-B4FF-43E2-965B-F7C824BF29B7}">
      <dgm:prSet custT="1"/>
      <dgm:spPr/>
      <dgm:t>
        <a:bodyPr/>
        <a:lstStyle/>
        <a:p>
          <a:pPr algn="ctr" rtl="1"/>
          <a:r>
            <a:rPr lang="ar-SA" sz="2800" b="1" dirty="0" smtClean="0">
              <a:latin typeface="Adobe Arabic" pitchFamily="18" charset="-78"/>
              <a:cs typeface="Adobe Arabic" pitchFamily="18" charset="-78"/>
            </a:rPr>
            <a:t>تقسيم اليوم إلى مراحل</a:t>
          </a:r>
          <a:endParaRPr lang="en-US" sz="2800" b="1" dirty="0">
            <a:latin typeface="Adobe Arabic" pitchFamily="18" charset="-78"/>
            <a:cs typeface="Adobe Arabic" pitchFamily="18" charset="-78"/>
          </a:endParaRPr>
        </a:p>
      </dgm:t>
    </dgm:pt>
    <dgm:pt modelId="{D1A4882C-C357-489B-8E29-8887C414C683}" type="parTrans" cxnId="{ABC59621-7BE5-4758-84C4-C76BFC8554F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2AE9975-5418-49E8-9104-9F02289BB388}" type="sibTrans" cxnId="{ABC59621-7BE5-4758-84C4-C76BFC8554F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5A3B0FA-70EB-4F0B-B732-8E65BBBB2CCB}">
      <dgm:prSet custT="1"/>
      <dgm:spPr/>
      <dgm:t>
        <a:bodyPr/>
        <a:lstStyle/>
        <a:p>
          <a:pPr algn="ctr" rtl="1"/>
          <a:r>
            <a:rPr lang="ar-SA" sz="2800" b="1" dirty="0" smtClean="0">
              <a:latin typeface="Adobe Arabic" pitchFamily="18" charset="-78"/>
              <a:cs typeface="Adobe Arabic" pitchFamily="18" charset="-78"/>
            </a:rPr>
            <a:t>تنظيم الشخص لكل شيء من حوله فالنظام لا يُسهل الحياة فقط</a:t>
          </a:r>
          <a:endParaRPr lang="en-US" sz="2800" b="1" dirty="0">
            <a:latin typeface="Adobe Arabic" pitchFamily="18" charset="-78"/>
            <a:cs typeface="Adobe Arabic" pitchFamily="18" charset="-78"/>
          </a:endParaRPr>
        </a:p>
      </dgm:t>
    </dgm:pt>
    <dgm:pt modelId="{605EC1A8-54BA-4DC2-8EF5-10D92970D43B}" type="parTrans" cxnId="{1CAEDE10-3461-401B-ABE4-104D8D3B865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67F1EAC-D8A0-4A56-A24F-A40DA46B19C9}" type="sibTrans" cxnId="{1CAEDE10-3461-401B-ABE4-104D8D3B865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D5E7F368-FA58-44C9-9069-A8EF98718AF1}">
      <dgm:prSet custT="1"/>
      <dgm:spPr/>
      <dgm:t>
        <a:bodyPr/>
        <a:lstStyle/>
        <a:p>
          <a:pPr algn="ctr" rtl="1"/>
          <a:r>
            <a:rPr lang="ar-SA" sz="2800" b="1" dirty="0" smtClean="0">
              <a:latin typeface="Adobe Arabic" pitchFamily="18" charset="-78"/>
              <a:cs typeface="Adobe Arabic" pitchFamily="18" charset="-78"/>
            </a:rPr>
            <a:t>الحذر من التسويف و ينبغي ألا يؤَجَّل عمل اليوم الى الغد</a:t>
          </a:r>
          <a:endParaRPr lang="en-US" sz="2800" b="1" dirty="0">
            <a:latin typeface="Adobe Arabic" pitchFamily="18" charset="-78"/>
            <a:cs typeface="Adobe Arabic" pitchFamily="18" charset="-78"/>
          </a:endParaRPr>
        </a:p>
      </dgm:t>
    </dgm:pt>
    <dgm:pt modelId="{00BE52D8-FF00-44C8-A6E9-F1E53FA9ED1C}" type="parTrans" cxnId="{CA09682D-9096-499D-951E-8FF62B23FAD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D2871FDD-561B-4C66-BD5F-4E77666DB70F}" type="sibTrans" cxnId="{CA09682D-9096-499D-951E-8FF62B23FAD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53400E9-593C-4BBC-92B4-1D63DEA33B3F}" type="pres">
      <dgm:prSet presAssocID="{17CCEF1F-2A0E-41C3-8A5B-8F58E6E45D1D}" presName="vert0" presStyleCnt="0">
        <dgm:presLayoutVars>
          <dgm:dir/>
          <dgm:animOne val="branch"/>
          <dgm:animLvl val="lvl"/>
        </dgm:presLayoutVars>
      </dgm:prSet>
      <dgm:spPr/>
    </dgm:pt>
    <dgm:pt modelId="{4A3753E4-3894-442B-BF5F-D7BE1A03C124}" type="pres">
      <dgm:prSet presAssocID="{E555B192-4A56-4F15-8654-4A9BB7249C05}" presName="thickLine" presStyleLbl="alignNode1" presStyleIdx="0" presStyleCnt="8"/>
      <dgm:spPr/>
    </dgm:pt>
    <dgm:pt modelId="{C521AC5C-369F-4AA3-A5BB-2B0D6607D0A2}" type="pres">
      <dgm:prSet presAssocID="{E555B192-4A56-4F15-8654-4A9BB7249C05}" presName="horz1" presStyleCnt="0"/>
      <dgm:spPr/>
    </dgm:pt>
    <dgm:pt modelId="{A5A736A0-6495-4C0F-9F88-AAD42DA9A335}" type="pres">
      <dgm:prSet presAssocID="{E555B192-4A56-4F15-8654-4A9BB7249C05}" presName="tx1" presStyleLbl="revTx" presStyleIdx="0" presStyleCnt="8"/>
      <dgm:spPr/>
      <dgm:t>
        <a:bodyPr/>
        <a:lstStyle/>
        <a:p>
          <a:endParaRPr lang="en-US"/>
        </a:p>
      </dgm:t>
    </dgm:pt>
    <dgm:pt modelId="{9D4FD7FD-2C31-4920-9206-8581994BF896}" type="pres">
      <dgm:prSet presAssocID="{E555B192-4A56-4F15-8654-4A9BB7249C05}" presName="vert1" presStyleCnt="0"/>
      <dgm:spPr/>
    </dgm:pt>
    <dgm:pt modelId="{61A20063-91E5-4186-B676-F615ACAF2619}" type="pres">
      <dgm:prSet presAssocID="{FCD39D84-1F4F-4E36-9734-AA848EC118D3}" presName="thickLine" presStyleLbl="alignNode1" presStyleIdx="1" presStyleCnt="8"/>
      <dgm:spPr/>
    </dgm:pt>
    <dgm:pt modelId="{086C089F-DCAE-453B-8DA2-A49DB81166F1}" type="pres">
      <dgm:prSet presAssocID="{FCD39D84-1F4F-4E36-9734-AA848EC118D3}" presName="horz1" presStyleCnt="0"/>
      <dgm:spPr/>
    </dgm:pt>
    <dgm:pt modelId="{A0EFC7DD-AD64-4BC1-A951-D1E984D0BDA0}" type="pres">
      <dgm:prSet presAssocID="{FCD39D84-1F4F-4E36-9734-AA848EC118D3}" presName="tx1" presStyleLbl="revTx" presStyleIdx="1" presStyleCnt="8"/>
      <dgm:spPr/>
      <dgm:t>
        <a:bodyPr/>
        <a:lstStyle/>
        <a:p>
          <a:endParaRPr lang="en-US"/>
        </a:p>
      </dgm:t>
    </dgm:pt>
    <dgm:pt modelId="{4560511E-4B46-424C-BF41-A344F4A65278}" type="pres">
      <dgm:prSet presAssocID="{FCD39D84-1F4F-4E36-9734-AA848EC118D3}" presName="vert1" presStyleCnt="0"/>
      <dgm:spPr/>
    </dgm:pt>
    <dgm:pt modelId="{DBF43D2B-9DF4-4AFF-A61B-63617734B5BF}" type="pres">
      <dgm:prSet presAssocID="{722D177F-3578-4191-882F-346EEB4267DE}" presName="thickLine" presStyleLbl="alignNode1" presStyleIdx="2" presStyleCnt="8"/>
      <dgm:spPr/>
    </dgm:pt>
    <dgm:pt modelId="{D90BF0AF-AA82-42EF-9674-9A8860888F3F}" type="pres">
      <dgm:prSet presAssocID="{722D177F-3578-4191-882F-346EEB4267DE}" presName="horz1" presStyleCnt="0"/>
      <dgm:spPr/>
    </dgm:pt>
    <dgm:pt modelId="{68AC59F6-05A7-4091-BA55-6EB1021A4E64}" type="pres">
      <dgm:prSet presAssocID="{722D177F-3578-4191-882F-346EEB4267DE}" presName="tx1" presStyleLbl="revTx" presStyleIdx="2" presStyleCnt="8"/>
      <dgm:spPr/>
      <dgm:t>
        <a:bodyPr/>
        <a:lstStyle/>
        <a:p>
          <a:endParaRPr lang="en-US"/>
        </a:p>
      </dgm:t>
    </dgm:pt>
    <dgm:pt modelId="{5B4A2F78-C27C-4C21-A787-5C2BA32BE0D2}" type="pres">
      <dgm:prSet presAssocID="{722D177F-3578-4191-882F-346EEB4267DE}" presName="vert1" presStyleCnt="0"/>
      <dgm:spPr/>
    </dgm:pt>
    <dgm:pt modelId="{A218BC52-B4E2-4FA9-815E-01F2A3ECC2D2}" type="pres">
      <dgm:prSet presAssocID="{75431856-6456-4E87-A7FD-FFCFA9239062}" presName="thickLine" presStyleLbl="alignNode1" presStyleIdx="3" presStyleCnt="8"/>
      <dgm:spPr/>
    </dgm:pt>
    <dgm:pt modelId="{4444CF48-64D6-49DD-96B7-2CF561223C58}" type="pres">
      <dgm:prSet presAssocID="{75431856-6456-4E87-A7FD-FFCFA9239062}" presName="horz1" presStyleCnt="0"/>
      <dgm:spPr/>
    </dgm:pt>
    <dgm:pt modelId="{157A2A6B-CDFC-495F-9C16-34DC4FD0004C}" type="pres">
      <dgm:prSet presAssocID="{75431856-6456-4E87-A7FD-FFCFA9239062}" presName="tx1" presStyleLbl="revTx" presStyleIdx="3" presStyleCnt="8"/>
      <dgm:spPr/>
      <dgm:t>
        <a:bodyPr/>
        <a:lstStyle/>
        <a:p>
          <a:endParaRPr lang="en-US"/>
        </a:p>
      </dgm:t>
    </dgm:pt>
    <dgm:pt modelId="{F429267C-7B06-41CC-90EF-7BAF8D6580EB}" type="pres">
      <dgm:prSet presAssocID="{75431856-6456-4E87-A7FD-FFCFA9239062}" presName="vert1" presStyleCnt="0"/>
      <dgm:spPr/>
    </dgm:pt>
    <dgm:pt modelId="{31053B7B-FE32-4C08-8708-38B1E97D8530}" type="pres">
      <dgm:prSet presAssocID="{B551460F-D815-407E-A2B4-3DD44602477B}" presName="thickLine" presStyleLbl="alignNode1" presStyleIdx="4" presStyleCnt="8"/>
      <dgm:spPr/>
    </dgm:pt>
    <dgm:pt modelId="{51B87686-4E20-4141-B1D8-6BAC3EF31049}" type="pres">
      <dgm:prSet presAssocID="{B551460F-D815-407E-A2B4-3DD44602477B}" presName="horz1" presStyleCnt="0"/>
      <dgm:spPr/>
    </dgm:pt>
    <dgm:pt modelId="{E4F002E0-F132-4A07-8BA5-C1AB7AB996C4}" type="pres">
      <dgm:prSet presAssocID="{B551460F-D815-407E-A2B4-3DD44602477B}" presName="tx1" presStyleLbl="revTx" presStyleIdx="4" presStyleCnt="8"/>
      <dgm:spPr/>
      <dgm:t>
        <a:bodyPr/>
        <a:lstStyle/>
        <a:p>
          <a:endParaRPr lang="en-US"/>
        </a:p>
      </dgm:t>
    </dgm:pt>
    <dgm:pt modelId="{A8E9BB24-C665-4036-9D46-465C28347A37}" type="pres">
      <dgm:prSet presAssocID="{B551460F-D815-407E-A2B4-3DD44602477B}" presName="vert1" presStyleCnt="0"/>
      <dgm:spPr/>
    </dgm:pt>
    <dgm:pt modelId="{99EA13B6-87C9-49DC-93A4-E5F32EB55293}" type="pres">
      <dgm:prSet presAssocID="{7A8821FC-B4FF-43E2-965B-F7C824BF29B7}" presName="thickLine" presStyleLbl="alignNode1" presStyleIdx="5" presStyleCnt="8"/>
      <dgm:spPr/>
    </dgm:pt>
    <dgm:pt modelId="{883F686D-DC9D-43A5-BBE2-68E406C646DD}" type="pres">
      <dgm:prSet presAssocID="{7A8821FC-B4FF-43E2-965B-F7C824BF29B7}" presName="horz1" presStyleCnt="0"/>
      <dgm:spPr/>
    </dgm:pt>
    <dgm:pt modelId="{65F382B1-136A-4438-AD76-08483C92623A}" type="pres">
      <dgm:prSet presAssocID="{7A8821FC-B4FF-43E2-965B-F7C824BF29B7}" presName="tx1" presStyleLbl="revTx" presStyleIdx="5" presStyleCnt="8"/>
      <dgm:spPr/>
      <dgm:t>
        <a:bodyPr/>
        <a:lstStyle/>
        <a:p>
          <a:endParaRPr lang="en-US"/>
        </a:p>
      </dgm:t>
    </dgm:pt>
    <dgm:pt modelId="{84C095CD-4DF8-46A2-8736-37E54F41A532}" type="pres">
      <dgm:prSet presAssocID="{7A8821FC-B4FF-43E2-965B-F7C824BF29B7}" presName="vert1" presStyleCnt="0"/>
      <dgm:spPr/>
    </dgm:pt>
    <dgm:pt modelId="{66E89567-263B-4731-B829-340BA0B2DEF1}" type="pres">
      <dgm:prSet presAssocID="{55A3B0FA-70EB-4F0B-B732-8E65BBBB2CCB}" presName="thickLine" presStyleLbl="alignNode1" presStyleIdx="6" presStyleCnt="8"/>
      <dgm:spPr/>
    </dgm:pt>
    <dgm:pt modelId="{6A071BCB-B88C-4C87-B077-6D26A38E34AA}" type="pres">
      <dgm:prSet presAssocID="{55A3B0FA-70EB-4F0B-B732-8E65BBBB2CCB}" presName="horz1" presStyleCnt="0"/>
      <dgm:spPr/>
    </dgm:pt>
    <dgm:pt modelId="{FC88740F-1C59-44ED-A15B-64DB36039210}" type="pres">
      <dgm:prSet presAssocID="{55A3B0FA-70EB-4F0B-B732-8E65BBBB2CCB}" presName="tx1" presStyleLbl="revTx" presStyleIdx="6" presStyleCnt="8"/>
      <dgm:spPr/>
      <dgm:t>
        <a:bodyPr/>
        <a:lstStyle/>
        <a:p>
          <a:endParaRPr lang="en-US"/>
        </a:p>
      </dgm:t>
    </dgm:pt>
    <dgm:pt modelId="{990F6622-B41F-41FD-8AB4-20E22537CD4F}" type="pres">
      <dgm:prSet presAssocID="{55A3B0FA-70EB-4F0B-B732-8E65BBBB2CCB}" presName="vert1" presStyleCnt="0"/>
      <dgm:spPr/>
    </dgm:pt>
    <dgm:pt modelId="{3DDB31D5-9059-4A80-BCFA-4E19B229E495}" type="pres">
      <dgm:prSet presAssocID="{D5E7F368-FA58-44C9-9069-A8EF98718AF1}" presName="thickLine" presStyleLbl="alignNode1" presStyleIdx="7" presStyleCnt="8"/>
      <dgm:spPr/>
    </dgm:pt>
    <dgm:pt modelId="{5D040D90-532E-4E4F-B0B5-F562091B5F8A}" type="pres">
      <dgm:prSet presAssocID="{D5E7F368-FA58-44C9-9069-A8EF98718AF1}" presName="horz1" presStyleCnt="0"/>
      <dgm:spPr/>
    </dgm:pt>
    <dgm:pt modelId="{7912ACF2-12A7-4B49-88FD-7A6554EB5F50}" type="pres">
      <dgm:prSet presAssocID="{D5E7F368-FA58-44C9-9069-A8EF98718AF1}" presName="tx1" presStyleLbl="revTx" presStyleIdx="7" presStyleCnt="8"/>
      <dgm:spPr/>
      <dgm:t>
        <a:bodyPr/>
        <a:lstStyle/>
        <a:p>
          <a:endParaRPr lang="en-US"/>
        </a:p>
      </dgm:t>
    </dgm:pt>
    <dgm:pt modelId="{7FE64C76-CA1D-4C62-BD09-6B7A5D4F2DA9}" type="pres">
      <dgm:prSet presAssocID="{D5E7F368-FA58-44C9-9069-A8EF98718AF1}" presName="vert1" presStyleCnt="0"/>
      <dgm:spPr/>
    </dgm:pt>
  </dgm:ptLst>
  <dgm:cxnLst>
    <dgm:cxn modelId="{F04C7A3C-4D60-410F-8BFE-873D7AA76AF6}" srcId="{17CCEF1F-2A0E-41C3-8A5B-8F58E6E45D1D}" destId="{E555B192-4A56-4F15-8654-4A9BB7249C05}" srcOrd="0" destOrd="0" parTransId="{F9C23E22-4557-4995-BA5C-5B4FF517FC6C}" sibTransId="{0744F662-4444-493C-87AD-172BF4E9BAB8}"/>
    <dgm:cxn modelId="{CA09682D-9096-499D-951E-8FF62B23FADD}" srcId="{17CCEF1F-2A0E-41C3-8A5B-8F58E6E45D1D}" destId="{D5E7F368-FA58-44C9-9069-A8EF98718AF1}" srcOrd="7" destOrd="0" parTransId="{00BE52D8-FF00-44C8-A6E9-F1E53FA9ED1C}" sibTransId="{D2871FDD-561B-4C66-BD5F-4E77666DB70F}"/>
    <dgm:cxn modelId="{0449A76E-3B33-4035-849C-47C3D0529B01}" type="presOf" srcId="{722D177F-3578-4191-882F-346EEB4267DE}" destId="{68AC59F6-05A7-4091-BA55-6EB1021A4E64}" srcOrd="0" destOrd="0" presId="urn:microsoft.com/office/officeart/2008/layout/LinedList"/>
    <dgm:cxn modelId="{4008D5B3-107A-4F54-A7D1-6BA92936767D}" srcId="{17CCEF1F-2A0E-41C3-8A5B-8F58E6E45D1D}" destId="{FCD39D84-1F4F-4E36-9734-AA848EC118D3}" srcOrd="1" destOrd="0" parTransId="{35C335FF-F57E-49B2-AD42-AE6190A2B39B}" sibTransId="{09297FEF-994D-4E4E-93E6-1D31161671CE}"/>
    <dgm:cxn modelId="{5F77BBEC-5D9A-4119-8763-6B3C4039F9CD}" type="presOf" srcId="{B551460F-D815-407E-A2B4-3DD44602477B}" destId="{E4F002E0-F132-4A07-8BA5-C1AB7AB996C4}" srcOrd="0" destOrd="0" presId="urn:microsoft.com/office/officeart/2008/layout/LinedList"/>
    <dgm:cxn modelId="{ABC59621-7BE5-4758-84C4-C76BFC8554FE}" srcId="{17CCEF1F-2A0E-41C3-8A5B-8F58E6E45D1D}" destId="{7A8821FC-B4FF-43E2-965B-F7C824BF29B7}" srcOrd="5" destOrd="0" parTransId="{D1A4882C-C357-489B-8E29-8887C414C683}" sibTransId="{F2AE9975-5418-49E8-9104-9F02289BB388}"/>
    <dgm:cxn modelId="{1996CDAE-17BE-4A00-9102-3829235D41F0}" type="presOf" srcId="{FCD39D84-1F4F-4E36-9734-AA848EC118D3}" destId="{A0EFC7DD-AD64-4BC1-A951-D1E984D0BDA0}" srcOrd="0" destOrd="0" presId="urn:microsoft.com/office/officeart/2008/layout/LinedList"/>
    <dgm:cxn modelId="{4E4FB800-A0B0-4E61-8E3B-FECC11E82830}" type="presOf" srcId="{7A8821FC-B4FF-43E2-965B-F7C824BF29B7}" destId="{65F382B1-136A-4438-AD76-08483C92623A}" srcOrd="0" destOrd="0" presId="urn:microsoft.com/office/officeart/2008/layout/LinedList"/>
    <dgm:cxn modelId="{BCC95A8D-BBF8-4A65-B069-A27B9CB93A9F}" srcId="{17CCEF1F-2A0E-41C3-8A5B-8F58E6E45D1D}" destId="{75431856-6456-4E87-A7FD-FFCFA9239062}" srcOrd="3" destOrd="0" parTransId="{F24C3460-B536-447D-83BF-242296793B09}" sibTransId="{D96AE2CD-81CA-456C-B7BF-C9ED5EE4A59C}"/>
    <dgm:cxn modelId="{412CB1F7-64B7-4552-A404-5AB34B3EFDE2}" type="presOf" srcId="{E555B192-4A56-4F15-8654-4A9BB7249C05}" destId="{A5A736A0-6495-4C0F-9F88-AAD42DA9A335}" srcOrd="0" destOrd="0" presId="urn:microsoft.com/office/officeart/2008/layout/LinedList"/>
    <dgm:cxn modelId="{06527A20-131A-4F7F-BFB2-EF3670482ADE}" type="presOf" srcId="{D5E7F368-FA58-44C9-9069-A8EF98718AF1}" destId="{7912ACF2-12A7-4B49-88FD-7A6554EB5F50}" srcOrd="0" destOrd="0" presId="urn:microsoft.com/office/officeart/2008/layout/LinedList"/>
    <dgm:cxn modelId="{ACE8FA8F-2EEC-462F-AA4A-517AB60DC44B}" srcId="{17CCEF1F-2A0E-41C3-8A5B-8F58E6E45D1D}" destId="{722D177F-3578-4191-882F-346EEB4267DE}" srcOrd="2" destOrd="0" parTransId="{81C941A5-532C-4C54-B7A9-BF625E9CC057}" sibTransId="{67AD781F-6C41-4CAA-8C0D-A48EAF969713}"/>
    <dgm:cxn modelId="{6F8AA7E4-2F50-4866-912E-3C65B948C81F}" type="presOf" srcId="{55A3B0FA-70EB-4F0B-B732-8E65BBBB2CCB}" destId="{FC88740F-1C59-44ED-A15B-64DB36039210}" srcOrd="0" destOrd="0" presId="urn:microsoft.com/office/officeart/2008/layout/LinedList"/>
    <dgm:cxn modelId="{1CAEDE10-3461-401B-ABE4-104D8D3B865B}" srcId="{17CCEF1F-2A0E-41C3-8A5B-8F58E6E45D1D}" destId="{55A3B0FA-70EB-4F0B-B732-8E65BBBB2CCB}" srcOrd="6" destOrd="0" parTransId="{605EC1A8-54BA-4DC2-8EF5-10D92970D43B}" sibTransId="{367F1EAC-D8A0-4A56-A24F-A40DA46B19C9}"/>
    <dgm:cxn modelId="{35D40957-F3C8-4150-B5F1-05E922441374}" type="presOf" srcId="{17CCEF1F-2A0E-41C3-8A5B-8F58E6E45D1D}" destId="{B53400E9-593C-4BBC-92B4-1D63DEA33B3F}" srcOrd="0" destOrd="0" presId="urn:microsoft.com/office/officeart/2008/layout/LinedList"/>
    <dgm:cxn modelId="{437C8C0F-3AF6-4E13-9C3D-65360E98FE39}" type="presOf" srcId="{75431856-6456-4E87-A7FD-FFCFA9239062}" destId="{157A2A6B-CDFC-495F-9C16-34DC4FD0004C}" srcOrd="0" destOrd="0" presId="urn:microsoft.com/office/officeart/2008/layout/LinedList"/>
    <dgm:cxn modelId="{3E6CE506-80D7-44EF-AFE2-FCCCDD03E286}" srcId="{17CCEF1F-2A0E-41C3-8A5B-8F58E6E45D1D}" destId="{B551460F-D815-407E-A2B4-3DD44602477B}" srcOrd="4" destOrd="0" parTransId="{4C518A9A-D1D3-4BFC-8051-D45E943BAC0C}" sibTransId="{F3755CB4-990F-470D-97D7-2B3785172906}"/>
    <dgm:cxn modelId="{0EDFC2C3-60BB-4DF7-B69D-C753399254DB}" type="presParOf" srcId="{B53400E9-593C-4BBC-92B4-1D63DEA33B3F}" destId="{4A3753E4-3894-442B-BF5F-D7BE1A03C124}" srcOrd="0" destOrd="0" presId="urn:microsoft.com/office/officeart/2008/layout/LinedList"/>
    <dgm:cxn modelId="{F89DA1CA-59C5-46BC-A14E-67C7CC339785}" type="presParOf" srcId="{B53400E9-593C-4BBC-92B4-1D63DEA33B3F}" destId="{C521AC5C-369F-4AA3-A5BB-2B0D6607D0A2}" srcOrd="1" destOrd="0" presId="urn:microsoft.com/office/officeart/2008/layout/LinedList"/>
    <dgm:cxn modelId="{F769D5D0-D842-46DB-9A17-D1F2E84263D0}" type="presParOf" srcId="{C521AC5C-369F-4AA3-A5BB-2B0D6607D0A2}" destId="{A5A736A0-6495-4C0F-9F88-AAD42DA9A335}" srcOrd="0" destOrd="0" presId="urn:microsoft.com/office/officeart/2008/layout/LinedList"/>
    <dgm:cxn modelId="{43BCA340-60B5-4F6D-8660-1C4259E2B4AE}" type="presParOf" srcId="{C521AC5C-369F-4AA3-A5BB-2B0D6607D0A2}" destId="{9D4FD7FD-2C31-4920-9206-8581994BF896}" srcOrd="1" destOrd="0" presId="urn:microsoft.com/office/officeart/2008/layout/LinedList"/>
    <dgm:cxn modelId="{30C5D3F9-E29D-493A-A9DF-D5C3A7BCC33E}" type="presParOf" srcId="{B53400E9-593C-4BBC-92B4-1D63DEA33B3F}" destId="{61A20063-91E5-4186-B676-F615ACAF2619}" srcOrd="2" destOrd="0" presId="urn:microsoft.com/office/officeart/2008/layout/LinedList"/>
    <dgm:cxn modelId="{A8580DF2-441F-420B-BDDE-0B77C65A1010}" type="presParOf" srcId="{B53400E9-593C-4BBC-92B4-1D63DEA33B3F}" destId="{086C089F-DCAE-453B-8DA2-A49DB81166F1}" srcOrd="3" destOrd="0" presId="urn:microsoft.com/office/officeart/2008/layout/LinedList"/>
    <dgm:cxn modelId="{05A719B7-EC40-4906-ACF3-DEC2B8206BF6}" type="presParOf" srcId="{086C089F-DCAE-453B-8DA2-A49DB81166F1}" destId="{A0EFC7DD-AD64-4BC1-A951-D1E984D0BDA0}" srcOrd="0" destOrd="0" presId="urn:microsoft.com/office/officeart/2008/layout/LinedList"/>
    <dgm:cxn modelId="{0B89FF85-5AF5-47CD-872D-F7ACEFBA1406}" type="presParOf" srcId="{086C089F-DCAE-453B-8DA2-A49DB81166F1}" destId="{4560511E-4B46-424C-BF41-A344F4A65278}" srcOrd="1" destOrd="0" presId="urn:microsoft.com/office/officeart/2008/layout/LinedList"/>
    <dgm:cxn modelId="{C3B53D00-C2CF-4602-AB2E-7B8067E281FC}" type="presParOf" srcId="{B53400E9-593C-4BBC-92B4-1D63DEA33B3F}" destId="{DBF43D2B-9DF4-4AFF-A61B-63617734B5BF}" srcOrd="4" destOrd="0" presId="urn:microsoft.com/office/officeart/2008/layout/LinedList"/>
    <dgm:cxn modelId="{BBB176D0-3F7D-494E-A59D-797E879FDF4B}" type="presParOf" srcId="{B53400E9-593C-4BBC-92B4-1D63DEA33B3F}" destId="{D90BF0AF-AA82-42EF-9674-9A8860888F3F}" srcOrd="5" destOrd="0" presId="urn:microsoft.com/office/officeart/2008/layout/LinedList"/>
    <dgm:cxn modelId="{FAE3DD4F-5D70-4541-AE7E-6DD447D6E286}" type="presParOf" srcId="{D90BF0AF-AA82-42EF-9674-9A8860888F3F}" destId="{68AC59F6-05A7-4091-BA55-6EB1021A4E64}" srcOrd="0" destOrd="0" presId="urn:microsoft.com/office/officeart/2008/layout/LinedList"/>
    <dgm:cxn modelId="{811D48C2-F2FE-4071-93AD-ADF035ABE320}" type="presParOf" srcId="{D90BF0AF-AA82-42EF-9674-9A8860888F3F}" destId="{5B4A2F78-C27C-4C21-A787-5C2BA32BE0D2}" srcOrd="1" destOrd="0" presId="urn:microsoft.com/office/officeart/2008/layout/LinedList"/>
    <dgm:cxn modelId="{0690029D-5F8F-40EB-AED3-BE36E917D236}" type="presParOf" srcId="{B53400E9-593C-4BBC-92B4-1D63DEA33B3F}" destId="{A218BC52-B4E2-4FA9-815E-01F2A3ECC2D2}" srcOrd="6" destOrd="0" presId="urn:microsoft.com/office/officeart/2008/layout/LinedList"/>
    <dgm:cxn modelId="{A4C553E6-016D-4E5E-ADFD-7E70870B4F09}" type="presParOf" srcId="{B53400E9-593C-4BBC-92B4-1D63DEA33B3F}" destId="{4444CF48-64D6-49DD-96B7-2CF561223C58}" srcOrd="7" destOrd="0" presId="urn:microsoft.com/office/officeart/2008/layout/LinedList"/>
    <dgm:cxn modelId="{B26BB571-2CFD-41F6-913B-AEB983EB6FC2}" type="presParOf" srcId="{4444CF48-64D6-49DD-96B7-2CF561223C58}" destId="{157A2A6B-CDFC-495F-9C16-34DC4FD0004C}" srcOrd="0" destOrd="0" presId="urn:microsoft.com/office/officeart/2008/layout/LinedList"/>
    <dgm:cxn modelId="{455B3B36-64F1-47EB-A57F-9EB4A9CEE7FE}" type="presParOf" srcId="{4444CF48-64D6-49DD-96B7-2CF561223C58}" destId="{F429267C-7B06-41CC-90EF-7BAF8D6580EB}" srcOrd="1" destOrd="0" presId="urn:microsoft.com/office/officeart/2008/layout/LinedList"/>
    <dgm:cxn modelId="{88E3EC1D-A610-4CDC-8243-41E2A80CE7EB}" type="presParOf" srcId="{B53400E9-593C-4BBC-92B4-1D63DEA33B3F}" destId="{31053B7B-FE32-4C08-8708-38B1E97D8530}" srcOrd="8" destOrd="0" presId="urn:microsoft.com/office/officeart/2008/layout/LinedList"/>
    <dgm:cxn modelId="{0D4FD9F0-3903-48FA-B8F0-BC6C5B05E732}" type="presParOf" srcId="{B53400E9-593C-4BBC-92B4-1D63DEA33B3F}" destId="{51B87686-4E20-4141-B1D8-6BAC3EF31049}" srcOrd="9" destOrd="0" presId="urn:microsoft.com/office/officeart/2008/layout/LinedList"/>
    <dgm:cxn modelId="{DCFF474F-0517-4968-B763-F5905667BC2F}" type="presParOf" srcId="{51B87686-4E20-4141-B1D8-6BAC3EF31049}" destId="{E4F002E0-F132-4A07-8BA5-C1AB7AB996C4}" srcOrd="0" destOrd="0" presId="urn:microsoft.com/office/officeart/2008/layout/LinedList"/>
    <dgm:cxn modelId="{8338305F-A40F-4043-9ACE-61DB19144F76}" type="presParOf" srcId="{51B87686-4E20-4141-B1D8-6BAC3EF31049}" destId="{A8E9BB24-C665-4036-9D46-465C28347A37}" srcOrd="1" destOrd="0" presId="urn:microsoft.com/office/officeart/2008/layout/LinedList"/>
    <dgm:cxn modelId="{2787848B-5043-415C-B000-8045A04F5B32}" type="presParOf" srcId="{B53400E9-593C-4BBC-92B4-1D63DEA33B3F}" destId="{99EA13B6-87C9-49DC-93A4-E5F32EB55293}" srcOrd="10" destOrd="0" presId="urn:microsoft.com/office/officeart/2008/layout/LinedList"/>
    <dgm:cxn modelId="{894DB477-35CC-4DD8-94C0-16B551CBF72E}" type="presParOf" srcId="{B53400E9-593C-4BBC-92B4-1D63DEA33B3F}" destId="{883F686D-DC9D-43A5-BBE2-68E406C646DD}" srcOrd="11" destOrd="0" presId="urn:microsoft.com/office/officeart/2008/layout/LinedList"/>
    <dgm:cxn modelId="{D35FD31C-67EC-47FD-9EDF-1BD62DC3FDD8}" type="presParOf" srcId="{883F686D-DC9D-43A5-BBE2-68E406C646DD}" destId="{65F382B1-136A-4438-AD76-08483C92623A}" srcOrd="0" destOrd="0" presId="urn:microsoft.com/office/officeart/2008/layout/LinedList"/>
    <dgm:cxn modelId="{1BAF3253-20B2-41C9-A0B4-3C121098A0E5}" type="presParOf" srcId="{883F686D-DC9D-43A5-BBE2-68E406C646DD}" destId="{84C095CD-4DF8-46A2-8736-37E54F41A532}" srcOrd="1" destOrd="0" presId="urn:microsoft.com/office/officeart/2008/layout/LinedList"/>
    <dgm:cxn modelId="{0B9AA584-5247-4938-A251-2533703C7DA4}" type="presParOf" srcId="{B53400E9-593C-4BBC-92B4-1D63DEA33B3F}" destId="{66E89567-263B-4731-B829-340BA0B2DEF1}" srcOrd="12" destOrd="0" presId="urn:microsoft.com/office/officeart/2008/layout/LinedList"/>
    <dgm:cxn modelId="{4DF3F4BE-1245-4F8A-89DC-4607A7B95B39}" type="presParOf" srcId="{B53400E9-593C-4BBC-92B4-1D63DEA33B3F}" destId="{6A071BCB-B88C-4C87-B077-6D26A38E34AA}" srcOrd="13" destOrd="0" presId="urn:microsoft.com/office/officeart/2008/layout/LinedList"/>
    <dgm:cxn modelId="{1C3353FB-51C0-4E4A-A652-DE31E51D0D2E}" type="presParOf" srcId="{6A071BCB-B88C-4C87-B077-6D26A38E34AA}" destId="{FC88740F-1C59-44ED-A15B-64DB36039210}" srcOrd="0" destOrd="0" presId="urn:microsoft.com/office/officeart/2008/layout/LinedList"/>
    <dgm:cxn modelId="{E7FAF68B-B839-4401-B4DC-DB224A6D7851}" type="presParOf" srcId="{6A071BCB-B88C-4C87-B077-6D26A38E34AA}" destId="{990F6622-B41F-41FD-8AB4-20E22537CD4F}" srcOrd="1" destOrd="0" presId="urn:microsoft.com/office/officeart/2008/layout/LinedList"/>
    <dgm:cxn modelId="{E1DFD6E4-E436-494F-8C29-4F6655C1B925}" type="presParOf" srcId="{B53400E9-593C-4BBC-92B4-1D63DEA33B3F}" destId="{3DDB31D5-9059-4A80-BCFA-4E19B229E495}" srcOrd="14" destOrd="0" presId="urn:microsoft.com/office/officeart/2008/layout/LinedList"/>
    <dgm:cxn modelId="{ECA8239E-1DAE-4D96-97F7-53D3CBC5FC04}" type="presParOf" srcId="{B53400E9-593C-4BBC-92B4-1D63DEA33B3F}" destId="{5D040D90-532E-4E4F-B0B5-F562091B5F8A}" srcOrd="15" destOrd="0" presId="urn:microsoft.com/office/officeart/2008/layout/LinedList"/>
    <dgm:cxn modelId="{275CB530-B141-4003-AB6D-C903F04D91E6}" type="presParOf" srcId="{5D040D90-532E-4E4F-B0B5-F562091B5F8A}" destId="{7912ACF2-12A7-4B49-88FD-7A6554EB5F50}" srcOrd="0" destOrd="0" presId="urn:microsoft.com/office/officeart/2008/layout/LinedList"/>
    <dgm:cxn modelId="{375E05FA-D192-4490-BFA2-101ECF5888F1}" type="presParOf" srcId="{5D040D90-532E-4E4F-B0B5-F562091B5F8A}" destId="{7FE64C76-CA1D-4C62-BD09-6B7A5D4F2DA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26DC762-BAFD-45D2-B07A-5578C2329941}" type="doc">
      <dgm:prSet loTypeId="urn:microsoft.com/office/officeart/2008/layout/VerticalAccentList" loCatId="list" qsTypeId="urn:microsoft.com/office/officeart/2005/8/quickstyle/simple1" qsCatId="simple" csTypeId="urn:microsoft.com/office/officeart/2005/8/colors/colorful1" csCatId="colorful" phldr="1"/>
      <dgm:spPr/>
    </dgm:pt>
    <dgm:pt modelId="{503C9356-627B-48CC-9C57-FD57E062CE61}">
      <dgm:prSet custT="1"/>
      <dgm:spPr/>
      <dgm:t>
        <a:bodyPr/>
        <a:lstStyle/>
        <a:p>
          <a:pPr algn="ctr" rtl="1"/>
          <a:r>
            <a:rPr lang="ar-SA" sz="2800" b="1" dirty="0" smtClean="0">
              <a:latin typeface="Adobe Arabic" pitchFamily="18" charset="-78"/>
              <a:cs typeface="Adobe Arabic" pitchFamily="18" charset="-78"/>
            </a:rPr>
            <a:t>جمع المعلومات</a:t>
          </a:r>
          <a:endParaRPr lang="en-US" sz="2800" b="1" dirty="0">
            <a:latin typeface="Adobe Arabic" pitchFamily="18" charset="-78"/>
            <a:cs typeface="Adobe Arabic" pitchFamily="18" charset="-78"/>
          </a:endParaRPr>
        </a:p>
      </dgm:t>
    </dgm:pt>
    <dgm:pt modelId="{3900C7D6-CE15-4A89-A91C-1149B2CC86B8}" type="parTrans" cxnId="{A2920A23-10DA-47B8-954C-C9FE74E3060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081F935-ED1B-4F46-898C-5B2FB6EAB8B4}" type="sibTrans" cxnId="{A2920A23-10DA-47B8-954C-C9FE74E3060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8876CE0-39D1-47EC-B29E-D3DFE098537C}">
      <dgm:prSet custT="1"/>
      <dgm:spPr/>
      <dgm:t>
        <a:bodyPr/>
        <a:lstStyle/>
        <a:p>
          <a:pPr algn="ctr" rtl="1"/>
          <a:r>
            <a:rPr lang="ar-SA" sz="2800" b="1" dirty="0" smtClean="0">
              <a:latin typeface="Adobe Arabic" pitchFamily="18" charset="-78"/>
              <a:cs typeface="Adobe Arabic" pitchFamily="18" charset="-78"/>
            </a:rPr>
            <a:t>وضع الأهداف</a:t>
          </a:r>
          <a:endParaRPr lang="en-US" sz="2800" b="1" dirty="0">
            <a:latin typeface="Adobe Arabic" pitchFamily="18" charset="-78"/>
            <a:cs typeface="Adobe Arabic" pitchFamily="18" charset="-78"/>
          </a:endParaRPr>
        </a:p>
      </dgm:t>
    </dgm:pt>
    <dgm:pt modelId="{0C497BC5-46FE-4EA0-863D-3DA539654147}" type="parTrans" cxnId="{C320900E-2F67-498D-94F6-CD11D0C3212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71130AB-85C4-4A84-AD0B-66C730EC0024}" type="sibTrans" cxnId="{C320900E-2F67-498D-94F6-CD11D0C3212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8221FCEF-9B2C-46DF-9C06-D26D712ED3F6}">
      <dgm:prSet custT="1"/>
      <dgm:spPr/>
      <dgm:t>
        <a:bodyPr/>
        <a:lstStyle/>
        <a:p>
          <a:pPr algn="ctr" rtl="1"/>
          <a:r>
            <a:rPr lang="ar-SA" sz="2800" b="1" dirty="0" smtClean="0">
              <a:latin typeface="Adobe Arabic" pitchFamily="18" charset="-78"/>
              <a:cs typeface="Adobe Arabic" pitchFamily="18" charset="-78"/>
            </a:rPr>
            <a:t>تطوير فرضيات الخطة</a:t>
          </a:r>
          <a:endParaRPr lang="en-US" sz="2800" b="1" dirty="0">
            <a:latin typeface="Adobe Arabic" pitchFamily="18" charset="-78"/>
            <a:cs typeface="Adobe Arabic" pitchFamily="18" charset="-78"/>
          </a:endParaRPr>
        </a:p>
      </dgm:t>
    </dgm:pt>
    <dgm:pt modelId="{C36ABF6B-2B12-407E-A67F-6BBED7F5E70F}" type="parTrans" cxnId="{ED7492B6-2AAA-49EA-B6D7-C4FE889ABF2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8F0F0DC-7FD6-4E84-B92D-62E0B4EA6986}" type="sibTrans" cxnId="{ED7492B6-2AAA-49EA-B6D7-C4FE889ABF2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5DBD226-4929-48CE-9E52-452A52510132}">
      <dgm:prSet custT="1"/>
      <dgm:spPr/>
      <dgm:t>
        <a:bodyPr/>
        <a:lstStyle/>
        <a:p>
          <a:pPr algn="ctr" rtl="1"/>
          <a:r>
            <a:rPr lang="ar-SA" sz="2800" b="1" dirty="0" smtClean="0">
              <a:latin typeface="Adobe Arabic" pitchFamily="18" charset="-78"/>
              <a:cs typeface="Adobe Arabic" pitchFamily="18" charset="-78"/>
            </a:rPr>
            <a:t>تقييم واختيار البدائل</a:t>
          </a:r>
          <a:endParaRPr lang="en-US" sz="2800" b="1" dirty="0">
            <a:latin typeface="Adobe Arabic" pitchFamily="18" charset="-78"/>
            <a:cs typeface="Adobe Arabic" pitchFamily="18" charset="-78"/>
          </a:endParaRPr>
        </a:p>
      </dgm:t>
    </dgm:pt>
    <dgm:pt modelId="{4E90F7DA-A30E-4030-A47D-D9536B272F41}" type="parTrans" cxnId="{13121912-D0FA-4D73-BCEC-8618F2D3DFD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34DCFC9-E95F-484C-9243-84CC09ECCAA3}" type="sibTrans" cxnId="{13121912-D0FA-4D73-BCEC-8618F2D3DFD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CEA3B86-9474-489A-A42E-699D627715EB}">
      <dgm:prSet custT="1"/>
      <dgm:spPr/>
      <dgm:t>
        <a:bodyPr/>
        <a:lstStyle/>
        <a:p>
          <a:pPr algn="ctr" rtl="1"/>
          <a:r>
            <a:rPr lang="ar-SA" sz="2800" b="1" dirty="0" smtClean="0">
              <a:latin typeface="Adobe Arabic" pitchFamily="18" charset="-78"/>
              <a:cs typeface="Adobe Arabic" pitchFamily="18" charset="-78"/>
            </a:rPr>
            <a:t>تحديد الموارد اللازمة لتنفيذ المهام</a:t>
          </a:r>
          <a:endParaRPr lang="en-US" sz="2800" b="1" dirty="0">
            <a:latin typeface="Adobe Arabic" pitchFamily="18" charset="-78"/>
            <a:cs typeface="Adobe Arabic" pitchFamily="18" charset="-78"/>
          </a:endParaRPr>
        </a:p>
      </dgm:t>
    </dgm:pt>
    <dgm:pt modelId="{8F7F62E0-EF45-4B5B-8BAB-F06DD257CAAE}" type="parTrans" cxnId="{0D4339D5-314F-46C0-B2C9-68F4268BF33F}">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1351246-0A69-476C-AEED-C9603C01D438}" type="sibTrans" cxnId="{0D4339D5-314F-46C0-B2C9-68F4268BF33F}">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0381E41-BC50-456A-AF12-B4F1E1145442}">
      <dgm:prSet custT="1"/>
      <dgm:spPr/>
      <dgm:t>
        <a:bodyPr/>
        <a:lstStyle/>
        <a:p>
          <a:pPr algn="ctr" rtl="1"/>
          <a:r>
            <a:rPr lang="ar-SA" sz="2800" b="1" dirty="0" smtClean="0">
              <a:latin typeface="Adobe Arabic" pitchFamily="18" charset="-78"/>
              <a:cs typeface="Adobe Arabic" pitchFamily="18" charset="-78"/>
            </a:rPr>
            <a:t>تنفيذ الخطة ومتابعتها</a:t>
          </a:r>
          <a:endParaRPr lang="en-US" sz="2800" b="1" dirty="0">
            <a:latin typeface="Adobe Arabic" pitchFamily="18" charset="-78"/>
            <a:cs typeface="Adobe Arabic" pitchFamily="18" charset="-78"/>
          </a:endParaRPr>
        </a:p>
      </dgm:t>
    </dgm:pt>
    <dgm:pt modelId="{2067E83A-7630-4D31-806A-743E79992FD8}" type="parTrans" cxnId="{0B9234EC-B580-4868-B3D2-A2D17D41B85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CE57F9F-7A9E-4AC5-AD8F-CB2BFD2619CB}" type="sibTrans" cxnId="{0B9234EC-B580-4868-B3D2-A2D17D41B852}">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D9DBDD03-C00A-4DAA-9EF8-9611A739A61E}" type="pres">
      <dgm:prSet presAssocID="{026DC762-BAFD-45D2-B07A-5578C2329941}" presName="Name0" presStyleCnt="0">
        <dgm:presLayoutVars>
          <dgm:chMax/>
          <dgm:chPref/>
          <dgm:dir/>
        </dgm:presLayoutVars>
      </dgm:prSet>
      <dgm:spPr/>
    </dgm:pt>
    <dgm:pt modelId="{28EB2A05-3697-454E-B57E-CA99AD760ADD}" type="pres">
      <dgm:prSet presAssocID="{503C9356-627B-48CC-9C57-FD57E062CE61}" presName="parenttextcomposite" presStyleCnt="0"/>
      <dgm:spPr/>
    </dgm:pt>
    <dgm:pt modelId="{FE6917CD-2D25-465D-9CD5-B50736689CDD}" type="pres">
      <dgm:prSet presAssocID="{503C9356-627B-48CC-9C57-FD57E062CE61}" presName="parenttext" presStyleLbl="revTx" presStyleIdx="0" presStyleCnt="6">
        <dgm:presLayoutVars>
          <dgm:chMax/>
          <dgm:chPref val="2"/>
          <dgm:bulletEnabled val="1"/>
        </dgm:presLayoutVars>
      </dgm:prSet>
      <dgm:spPr/>
      <dgm:t>
        <a:bodyPr/>
        <a:lstStyle/>
        <a:p>
          <a:endParaRPr lang="en-US"/>
        </a:p>
      </dgm:t>
    </dgm:pt>
    <dgm:pt modelId="{122ACA27-B289-4F46-BAC7-E0BB661EC4DD}" type="pres">
      <dgm:prSet presAssocID="{503C9356-627B-48CC-9C57-FD57E062CE61}" presName="parallelogramComposite" presStyleCnt="0"/>
      <dgm:spPr/>
    </dgm:pt>
    <dgm:pt modelId="{BCA0D602-F6F6-46A8-99C1-A09162C41255}" type="pres">
      <dgm:prSet presAssocID="{503C9356-627B-48CC-9C57-FD57E062CE61}" presName="parallelogram1" presStyleLbl="alignNode1" presStyleIdx="0" presStyleCnt="42"/>
      <dgm:spPr/>
    </dgm:pt>
    <dgm:pt modelId="{C89DE914-C65F-4ACE-B156-D989F4507107}" type="pres">
      <dgm:prSet presAssocID="{503C9356-627B-48CC-9C57-FD57E062CE61}" presName="parallelogram2" presStyleLbl="alignNode1" presStyleIdx="1" presStyleCnt="42"/>
      <dgm:spPr/>
    </dgm:pt>
    <dgm:pt modelId="{BFE774E3-7159-4AB0-91FA-E19EF96BE33C}" type="pres">
      <dgm:prSet presAssocID="{503C9356-627B-48CC-9C57-FD57E062CE61}" presName="parallelogram3" presStyleLbl="alignNode1" presStyleIdx="2" presStyleCnt="42"/>
      <dgm:spPr/>
    </dgm:pt>
    <dgm:pt modelId="{B0B0020A-8CDD-4161-80BF-B9A8A4CB9BD3}" type="pres">
      <dgm:prSet presAssocID="{503C9356-627B-48CC-9C57-FD57E062CE61}" presName="parallelogram4" presStyleLbl="alignNode1" presStyleIdx="3" presStyleCnt="42"/>
      <dgm:spPr/>
    </dgm:pt>
    <dgm:pt modelId="{198B1D28-A18D-41DC-BA56-A24635809E4E}" type="pres">
      <dgm:prSet presAssocID="{503C9356-627B-48CC-9C57-FD57E062CE61}" presName="parallelogram5" presStyleLbl="alignNode1" presStyleIdx="4" presStyleCnt="42"/>
      <dgm:spPr/>
    </dgm:pt>
    <dgm:pt modelId="{CA3D1D48-F8F6-4A11-8459-315F88AD03C9}" type="pres">
      <dgm:prSet presAssocID="{503C9356-627B-48CC-9C57-FD57E062CE61}" presName="parallelogram6" presStyleLbl="alignNode1" presStyleIdx="5" presStyleCnt="42"/>
      <dgm:spPr/>
    </dgm:pt>
    <dgm:pt modelId="{1B28C3B6-E7CE-4DC7-81D0-4CFBD74CC15A}" type="pres">
      <dgm:prSet presAssocID="{503C9356-627B-48CC-9C57-FD57E062CE61}" presName="parallelogram7" presStyleLbl="alignNode1" presStyleIdx="6" presStyleCnt="42"/>
      <dgm:spPr/>
    </dgm:pt>
    <dgm:pt modelId="{53B2FA68-5BD2-4549-A270-067DAA7C2B3C}" type="pres">
      <dgm:prSet presAssocID="{7081F935-ED1B-4F46-898C-5B2FB6EAB8B4}" presName="sibTrans" presStyleCnt="0"/>
      <dgm:spPr/>
    </dgm:pt>
    <dgm:pt modelId="{C4C8F6FD-42EF-4E9D-90ED-BCE85E5F6F88}" type="pres">
      <dgm:prSet presAssocID="{B8876CE0-39D1-47EC-B29E-D3DFE098537C}" presName="parenttextcomposite" presStyleCnt="0"/>
      <dgm:spPr/>
    </dgm:pt>
    <dgm:pt modelId="{8C36F161-A75D-4F18-822B-1C46987B2216}" type="pres">
      <dgm:prSet presAssocID="{B8876CE0-39D1-47EC-B29E-D3DFE098537C}" presName="parenttext" presStyleLbl="revTx" presStyleIdx="1" presStyleCnt="6">
        <dgm:presLayoutVars>
          <dgm:chMax/>
          <dgm:chPref val="2"/>
          <dgm:bulletEnabled val="1"/>
        </dgm:presLayoutVars>
      </dgm:prSet>
      <dgm:spPr/>
      <dgm:t>
        <a:bodyPr/>
        <a:lstStyle/>
        <a:p>
          <a:endParaRPr lang="en-US"/>
        </a:p>
      </dgm:t>
    </dgm:pt>
    <dgm:pt modelId="{8B8DD4BD-5F1D-43BC-A99A-B14A175D65FC}" type="pres">
      <dgm:prSet presAssocID="{B8876CE0-39D1-47EC-B29E-D3DFE098537C}" presName="parallelogramComposite" presStyleCnt="0"/>
      <dgm:spPr/>
    </dgm:pt>
    <dgm:pt modelId="{B66E6D3C-7F9B-43A8-9975-A391A75BE8C3}" type="pres">
      <dgm:prSet presAssocID="{B8876CE0-39D1-47EC-B29E-D3DFE098537C}" presName="parallelogram1" presStyleLbl="alignNode1" presStyleIdx="7" presStyleCnt="42"/>
      <dgm:spPr/>
    </dgm:pt>
    <dgm:pt modelId="{5AC2F3D2-54FD-4E11-9876-BF9356DD00B7}" type="pres">
      <dgm:prSet presAssocID="{B8876CE0-39D1-47EC-B29E-D3DFE098537C}" presName="parallelogram2" presStyleLbl="alignNode1" presStyleIdx="8" presStyleCnt="42"/>
      <dgm:spPr/>
    </dgm:pt>
    <dgm:pt modelId="{794348A0-4750-48FF-ACD1-7858F5242254}" type="pres">
      <dgm:prSet presAssocID="{B8876CE0-39D1-47EC-B29E-D3DFE098537C}" presName="parallelogram3" presStyleLbl="alignNode1" presStyleIdx="9" presStyleCnt="42"/>
      <dgm:spPr/>
    </dgm:pt>
    <dgm:pt modelId="{D1B8E98F-35DC-4205-98AF-019201C45621}" type="pres">
      <dgm:prSet presAssocID="{B8876CE0-39D1-47EC-B29E-D3DFE098537C}" presName="parallelogram4" presStyleLbl="alignNode1" presStyleIdx="10" presStyleCnt="42"/>
      <dgm:spPr/>
    </dgm:pt>
    <dgm:pt modelId="{9A674D8F-95E2-42CE-A85A-925554C8E1A6}" type="pres">
      <dgm:prSet presAssocID="{B8876CE0-39D1-47EC-B29E-D3DFE098537C}" presName="parallelogram5" presStyleLbl="alignNode1" presStyleIdx="11" presStyleCnt="42"/>
      <dgm:spPr/>
    </dgm:pt>
    <dgm:pt modelId="{7BDCD16D-DC48-4172-A914-D20C072CDC49}" type="pres">
      <dgm:prSet presAssocID="{B8876CE0-39D1-47EC-B29E-D3DFE098537C}" presName="parallelogram6" presStyleLbl="alignNode1" presStyleIdx="12" presStyleCnt="42"/>
      <dgm:spPr/>
    </dgm:pt>
    <dgm:pt modelId="{96055248-B4CA-49CC-A338-7DF4C943EF09}" type="pres">
      <dgm:prSet presAssocID="{B8876CE0-39D1-47EC-B29E-D3DFE098537C}" presName="parallelogram7" presStyleLbl="alignNode1" presStyleIdx="13" presStyleCnt="42"/>
      <dgm:spPr/>
    </dgm:pt>
    <dgm:pt modelId="{2A8129F0-823F-44A3-848C-A1D793DC51D9}" type="pres">
      <dgm:prSet presAssocID="{771130AB-85C4-4A84-AD0B-66C730EC0024}" presName="sibTrans" presStyleCnt="0"/>
      <dgm:spPr/>
    </dgm:pt>
    <dgm:pt modelId="{4F53EC0D-9755-42BD-BC0B-B59EA17F2638}" type="pres">
      <dgm:prSet presAssocID="{8221FCEF-9B2C-46DF-9C06-D26D712ED3F6}" presName="parenttextcomposite" presStyleCnt="0"/>
      <dgm:spPr/>
    </dgm:pt>
    <dgm:pt modelId="{3F169C42-5428-48CF-B539-F4ABD6E0E4DB}" type="pres">
      <dgm:prSet presAssocID="{8221FCEF-9B2C-46DF-9C06-D26D712ED3F6}" presName="parenttext" presStyleLbl="revTx" presStyleIdx="2" presStyleCnt="6">
        <dgm:presLayoutVars>
          <dgm:chMax/>
          <dgm:chPref val="2"/>
          <dgm:bulletEnabled val="1"/>
        </dgm:presLayoutVars>
      </dgm:prSet>
      <dgm:spPr/>
      <dgm:t>
        <a:bodyPr/>
        <a:lstStyle/>
        <a:p>
          <a:endParaRPr lang="en-US"/>
        </a:p>
      </dgm:t>
    </dgm:pt>
    <dgm:pt modelId="{F66584BC-9CDF-41AE-91C3-D49061FB4074}" type="pres">
      <dgm:prSet presAssocID="{8221FCEF-9B2C-46DF-9C06-D26D712ED3F6}" presName="parallelogramComposite" presStyleCnt="0"/>
      <dgm:spPr/>
    </dgm:pt>
    <dgm:pt modelId="{A19F1D9D-C3E3-4FC3-9745-E8F39B7A7CA4}" type="pres">
      <dgm:prSet presAssocID="{8221FCEF-9B2C-46DF-9C06-D26D712ED3F6}" presName="parallelogram1" presStyleLbl="alignNode1" presStyleIdx="14" presStyleCnt="42"/>
      <dgm:spPr/>
    </dgm:pt>
    <dgm:pt modelId="{6A9C2C6F-2B1D-4665-8ED6-1E800A5D747C}" type="pres">
      <dgm:prSet presAssocID="{8221FCEF-9B2C-46DF-9C06-D26D712ED3F6}" presName="parallelogram2" presStyleLbl="alignNode1" presStyleIdx="15" presStyleCnt="42"/>
      <dgm:spPr/>
    </dgm:pt>
    <dgm:pt modelId="{64520FDA-3053-4448-BE68-C0B9FBA22768}" type="pres">
      <dgm:prSet presAssocID="{8221FCEF-9B2C-46DF-9C06-D26D712ED3F6}" presName="parallelogram3" presStyleLbl="alignNode1" presStyleIdx="16" presStyleCnt="42"/>
      <dgm:spPr/>
    </dgm:pt>
    <dgm:pt modelId="{A2C894BC-D1B8-4833-834B-53171DD70E5F}" type="pres">
      <dgm:prSet presAssocID="{8221FCEF-9B2C-46DF-9C06-D26D712ED3F6}" presName="parallelogram4" presStyleLbl="alignNode1" presStyleIdx="17" presStyleCnt="42"/>
      <dgm:spPr/>
    </dgm:pt>
    <dgm:pt modelId="{8D62446C-E6B4-4398-9209-0A99523489C0}" type="pres">
      <dgm:prSet presAssocID="{8221FCEF-9B2C-46DF-9C06-D26D712ED3F6}" presName="parallelogram5" presStyleLbl="alignNode1" presStyleIdx="18" presStyleCnt="42"/>
      <dgm:spPr/>
    </dgm:pt>
    <dgm:pt modelId="{2C916609-4818-4A60-958C-7DBF2E233199}" type="pres">
      <dgm:prSet presAssocID="{8221FCEF-9B2C-46DF-9C06-D26D712ED3F6}" presName="parallelogram6" presStyleLbl="alignNode1" presStyleIdx="19" presStyleCnt="42"/>
      <dgm:spPr/>
    </dgm:pt>
    <dgm:pt modelId="{40DA49E4-66FA-4F18-B623-F22280036B1F}" type="pres">
      <dgm:prSet presAssocID="{8221FCEF-9B2C-46DF-9C06-D26D712ED3F6}" presName="parallelogram7" presStyleLbl="alignNode1" presStyleIdx="20" presStyleCnt="42"/>
      <dgm:spPr/>
    </dgm:pt>
    <dgm:pt modelId="{0A6121F8-7D24-493F-AD80-F723BD479F0C}" type="pres">
      <dgm:prSet presAssocID="{A8F0F0DC-7FD6-4E84-B92D-62E0B4EA6986}" presName="sibTrans" presStyleCnt="0"/>
      <dgm:spPr/>
    </dgm:pt>
    <dgm:pt modelId="{887F437B-6AF1-444A-BE52-D20EFB8ECE91}" type="pres">
      <dgm:prSet presAssocID="{55DBD226-4929-48CE-9E52-452A52510132}" presName="parenttextcomposite" presStyleCnt="0"/>
      <dgm:spPr/>
    </dgm:pt>
    <dgm:pt modelId="{02F0EF51-FAB0-4DD8-8E6A-3B80518A4CD4}" type="pres">
      <dgm:prSet presAssocID="{55DBD226-4929-48CE-9E52-452A52510132}" presName="parenttext" presStyleLbl="revTx" presStyleIdx="3" presStyleCnt="6">
        <dgm:presLayoutVars>
          <dgm:chMax/>
          <dgm:chPref val="2"/>
          <dgm:bulletEnabled val="1"/>
        </dgm:presLayoutVars>
      </dgm:prSet>
      <dgm:spPr/>
      <dgm:t>
        <a:bodyPr/>
        <a:lstStyle/>
        <a:p>
          <a:endParaRPr lang="en-US"/>
        </a:p>
      </dgm:t>
    </dgm:pt>
    <dgm:pt modelId="{7E6E950D-0350-4B1D-A535-D4A02318C242}" type="pres">
      <dgm:prSet presAssocID="{55DBD226-4929-48CE-9E52-452A52510132}" presName="parallelogramComposite" presStyleCnt="0"/>
      <dgm:spPr/>
    </dgm:pt>
    <dgm:pt modelId="{C665520A-D622-4A02-B4B3-C0FB42305510}" type="pres">
      <dgm:prSet presAssocID="{55DBD226-4929-48CE-9E52-452A52510132}" presName="parallelogram1" presStyleLbl="alignNode1" presStyleIdx="21" presStyleCnt="42"/>
      <dgm:spPr/>
    </dgm:pt>
    <dgm:pt modelId="{006526C7-AA28-4AE2-BEE2-7B7F20FAE15F}" type="pres">
      <dgm:prSet presAssocID="{55DBD226-4929-48CE-9E52-452A52510132}" presName="parallelogram2" presStyleLbl="alignNode1" presStyleIdx="22" presStyleCnt="42"/>
      <dgm:spPr/>
    </dgm:pt>
    <dgm:pt modelId="{C79A9306-0757-4C3A-B214-6A998EF0E3E2}" type="pres">
      <dgm:prSet presAssocID="{55DBD226-4929-48CE-9E52-452A52510132}" presName="parallelogram3" presStyleLbl="alignNode1" presStyleIdx="23" presStyleCnt="42"/>
      <dgm:spPr/>
    </dgm:pt>
    <dgm:pt modelId="{CC0A6AE2-F32E-43B3-A41D-FD4F633EFC6B}" type="pres">
      <dgm:prSet presAssocID="{55DBD226-4929-48CE-9E52-452A52510132}" presName="parallelogram4" presStyleLbl="alignNode1" presStyleIdx="24" presStyleCnt="42"/>
      <dgm:spPr/>
    </dgm:pt>
    <dgm:pt modelId="{018117DA-8A80-4585-89FF-16DC66FB93B2}" type="pres">
      <dgm:prSet presAssocID="{55DBD226-4929-48CE-9E52-452A52510132}" presName="parallelogram5" presStyleLbl="alignNode1" presStyleIdx="25" presStyleCnt="42"/>
      <dgm:spPr/>
    </dgm:pt>
    <dgm:pt modelId="{C50B6B6C-73AA-45BA-9AF3-1AB991EC6316}" type="pres">
      <dgm:prSet presAssocID="{55DBD226-4929-48CE-9E52-452A52510132}" presName="parallelogram6" presStyleLbl="alignNode1" presStyleIdx="26" presStyleCnt="42"/>
      <dgm:spPr/>
    </dgm:pt>
    <dgm:pt modelId="{9F16F77D-B2FE-43F6-8AA9-3F57A24ACEAB}" type="pres">
      <dgm:prSet presAssocID="{55DBD226-4929-48CE-9E52-452A52510132}" presName="parallelogram7" presStyleLbl="alignNode1" presStyleIdx="27" presStyleCnt="42"/>
      <dgm:spPr/>
    </dgm:pt>
    <dgm:pt modelId="{5DDE80A6-C6B0-45FA-9229-D5A6568BB492}" type="pres">
      <dgm:prSet presAssocID="{B34DCFC9-E95F-484C-9243-84CC09ECCAA3}" presName="sibTrans" presStyleCnt="0"/>
      <dgm:spPr/>
    </dgm:pt>
    <dgm:pt modelId="{68A2A4BF-7D51-4520-9965-8B5267DC1BC1}" type="pres">
      <dgm:prSet presAssocID="{1CEA3B86-9474-489A-A42E-699D627715EB}" presName="parenttextcomposite" presStyleCnt="0"/>
      <dgm:spPr/>
    </dgm:pt>
    <dgm:pt modelId="{413AF8FD-C9A2-4CDD-9452-30D46ECC880A}" type="pres">
      <dgm:prSet presAssocID="{1CEA3B86-9474-489A-A42E-699D627715EB}" presName="parenttext" presStyleLbl="revTx" presStyleIdx="4" presStyleCnt="6">
        <dgm:presLayoutVars>
          <dgm:chMax/>
          <dgm:chPref val="2"/>
          <dgm:bulletEnabled val="1"/>
        </dgm:presLayoutVars>
      </dgm:prSet>
      <dgm:spPr/>
      <dgm:t>
        <a:bodyPr/>
        <a:lstStyle/>
        <a:p>
          <a:endParaRPr lang="en-US"/>
        </a:p>
      </dgm:t>
    </dgm:pt>
    <dgm:pt modelId="{7021ADBB-C8D6-426E-831A-C70EF5913708}" type="pres">
      <dgm:prSet presAssocID="{1CEA3B86-9474-489A-A42E-699D627715EB}" presName="parallelogramComposite" presStyleCnt="0"/>
      <dgm:spPr/>
    </dgm:pt>
    <dgm:pt modelId="{9A58E580-9BF4-475B-B914-965B02BE632F}" type="pres">
      <dgm:prSet presAssocID="{1CEA3B86-9474-489A-A42E-699D627715EB}" presName="parallelogram1" presStyleLbl="alignNode1" presStyleIdx="28" presStyleCnt="42"/>
      <dgm:spPr/>
    </dgm:pt>
    <dgm:pt modelId="{85496684-A836-4FAB-8C1D-AFB5EE2CF164}" type="pres">
      <dgm:prSet presAssocID="{1CEA3B86-9474-489A-A42E-699D627715EB}" presName="parallelogram2" presStyleLbl="alignNode1" presStyleIdx="29" presStyleCnt="42"/>
      <dgm:spPr/>
    </dgm:pt>
    <dgm:pt modelId="{86949F41-413D-40BB-937D-024FCB247E40}" type="pres">
      <dgm:prSet presAssocID="{1CEA3B86-9474-489A-A42E-699D627715EB}" presName="parallelogram3" presStyleLbl="alignNode1" presStyleIdx="30" presStyleCnt="42"/>
      <dgm:spPr/>
    </dgm:pt>
    <dgm:pt modelId="{67BE60C4-00C6-4381-8462-09B2FBE01B2A}" type="pres">
      <dgm:prSet presAssocID="{1CEA3B86-9474-489A-A42E-699D627715EB}" presName="parallelogram4" presStyleLbl="alignNode1" presStyleIdx="31" presStyleCnt="42"/>
      <dgm:spPr/>
    </dgm:pt>
    <dgm:pt modelId="{F1F51EC6-B04C-4F07-9D56-8430AD8242D8}" type="pres">
      <dgm:prSet presAssocID="{1CEA3B86-9474-489A-A42E-699D627715EB}" presName="parallelogram5" presStyleLbl="alignNode1" presStyleIdx="32" presStyleCnt="42"/>
      <dgm:spPr/>
    </dgm:pt>
    <dgm:pt modelId="{5A0C64DA-CB21-44F2-A30C-6FEC75E2ED33}" type="pres">
      <dgm:prSet presAssocID="{1CEA3B86-9474-489A-A42E-699D627715EB}" presName="parallelogram6" presStyleLbl="alignNode1" presStyleIdx="33" presStyleCnt="42"/>
      <dgm:spPr/>
    </dgm:pt>
    <dgm:pt modelId="{0AF04FA3-F065-4DDF-92DF-A98B321B69E1}" type="pres">
      <dgm:prSet presAssocID="{1CEA3B86-9474-489A-A42E-699D627715EB}" presName="parallelogram7" presStyleLbl="alignNode1" presStyleIdx="34" presStyleCnt="42"/>
      <dgm:spPr/>
    </dgm:pt>
    <dgm:pt modelId="{4A44CA47-FD85-45BD-8134-EFF1583A447A}" type="pres">
      <dgm:prSet presAssocID="{F1351246-0A69-476C-AEED-C9603C01D438}" presName="sibTrans" presStyleCnt="0"/>
      <dgm:spPr/>
    </dgm:pt>
    <dgm:pt modelId="{996E1739-C4A7-4818-ABC2-96E0156257AE}" type="pres">
      <dgm:prSet presAssocID="{A0381E41-BC50-456A-AF12-B4F1E1145442}" presName="parenttextcomposite" presStyleCnt="0"/>
      <dgm:spPr/>
    </dgm:pt>
    <dgm:pt modelId="{7B774CA4-03F7-4003-BBC4-938F01672EB2}" type="pres">
      <dgm:prSet presAssocID="{A0381E41-BC50-456A-AF12-B4F1E1145442}" presName="parenttext" presStyleLbl="revTx" presStyleIdx="5" presStyleCnt="6">
        <dgm:presLayoutVars>
          <dgm:chMax/>
          <dgm:chPref val="2"/>
          <dgm:bulletEnabled val="1"/>
        </dgm:presLayoutVars>
      </dgm:prSet>
      <dgm:spPr/>
      <dgm:t>
        <a:bodyPr/>
        <a:lstStyle/>
        <a:p>
          <a:endParaRPr lang="en-US"/>
        </a:p>
      </dgm:t>
    </dgm:pt>
    <dgm:pt modelId="{EC63447C-93F8-4EF4-8801-42B605FB503B}" type="pres">
      <dgm:prSet presAssocID="{A0381E41-BC50-456A-AF12-B4F1E1145442}" presName="parallelogramComposite" presStyleCnt="0"/>
      <dgm:spPr/>
    </dgm:pt>
    <dgm:pt modelId="{57655AC9-77D0-49B1-8EF0-2400C58D1D1A}" type="pres">
      <dgm:prSet presAssocID="{A0381E41-BC50-456A-AF12-B4F1E1145442}" presName="parallelogram1" presStyleLbl="alignNode1" presStyleIdx="35" presStyleCnt="42"/>
      <dgm:spPr/>
    </dgm:pt>
    <dgm:pt modelId="{831407F0-E19C-4182-BAF4-431236D38A59}" type="pres">
      <dgm:prSet presAssocID="{A0381E41-BC50-456A-AF12-B4F1E1145442}" presName="parallelogram2" presStyleLbl="alignNode1" presStyleIdx="36" presStyleCnt="42"/>
      <dgm:spPr/>
    </dgm:pt>
    <dgm:pt modelId="{0446AA0A-69EE-490E-AA35-3CC4FD6A0EE7}" type="pres">
      <dgm:prSet presAssocID="{A0381E41-BC50-456A-AF12-B4F1E1145442}" presName="parallelogram3" presStyleLbl="alignNode1" presStyleIdx="37" presStyleCnt="42"/>
      <dgm:spPr/>
    </dgm:pt>
    <dgm:pt modelId="{2789504F-6BC5-4477-B1C7-4E65F2DC3042}" type="pres">
      <dgm:prSet presAssocID="{A0381E41-BC50-456A-AF12-B4F1E1145442}" presName="parallelogram4" presStyleLbl="alignNode1" presStyleIdx="38" presStyleCnt="42"/>
      <dgm:spPr/>
    </dgm:pt>
    <dgm:pt modelId="{35EB6B3E-682B-463D-B449-E22716BF9D38}" type="pres">
      <dgm:prSet presAssocID="{A0381E41-BC50-456A-AF12-B4F1E1145442}" presName="parallelogram5" presStyleLbl="alignNode1" presStyleIdx="39" presStyleCnt="42"/>
      <dgm:spPr/>
    </dgm:pt>
    <dgm:pt modelId="{71FCFA9C-4D3A-426A-952C-89FB05EF4905}" type="pres">
      <dgm:prSet presAssocID="{A0381E41-BC50-456A-AF12-B4F1E1145442}" presName="parallelogram6" presStyleLbl="alignNode1" presStyleIdx="40" presStyleCnt="42"/>
      <dgm:spPr/>
    </dgm:pt>
    <dgm:pt modelId="{BCB0D100-2A1E-49CF-A7D8-41B4749569A0}" type="pres">
      <dgm:prSet presAssocID="{A0381E41-BC50-456A-AF12-B4F1E1145442}" presName="parallelogram7" presStyleLbl="alignNode1" presStyleIdx="41" presStyleCnt="42"/>
      <dgm:spPr/>
    </dgm:pt>
  </dgm:ptLst>
  <dgm:cxnLst>
    <dgm:cxn modelId="{A42A975F-A17D-4CA8-A6EE-3746EA470DAF}" type="presOf" srcId="{8221FCEF-9B2C-46DF-9C06-D26D712ED3F6}" destId="{3F169C42-5428-48CF-B539-F4ABD6E0E4DB}" srcOrd="0" destOrd="0" presId="urn:microsoft.com/office/officeart/2008/layout/VerticalAccentList"/>
    <dgm:cxn modelId="{0B9234EC-B580-4868-B3D2-A2D17D41B852}" srcId="{026DC762-BAFD-45D2-B07A-5578C2329941}" destId="{A0381E41-BC50-456A-AF12-B4F1E1145442}" srcOrd="5" destOrd="0" parTransId="{2067E83A-7630-4D31-806A-743E79992FD8}" sibTransId="{6CE57F9F-7A9E-4AC5-AD8F-CB2BFD2619CB}"/>
    <dgm:cxn modelId="{1320B25D-CB46-40D9-86E2-11CDFE89C96D}" type="presOf" srcId="{503C9356-627B-48CC-9C57-FD57E062CE61}" destId="{FE6917CD-2D25-465D-9CD5-B50736689CDD}" srcOrd="0" destOrd="0" presId="urn:microsoft.com/office/officeart/2008/layout/VerticalAccentList"/>
    <dgm:cxn modelId="{2737F0E6-A822-4DB5-8E9A-3E7255AEDE64}" type="presOf" srcId="{55DBD226-4929-48CE-9E52-452A52510132}" destId="{02F0EF51-FAB0-4DD8-8E6A-3B80518A4CD4}" srcOrd="0" destOrd="0" presId="urn:microsoft.com/office/officeart/2008/layout/VerticalAccentList"/>
    <dgm:cxn modelId="{09B69BE6-6D50-4DA3-96B9-C1E66C22134F}" type="presOf" srcId="{B8876CE0-39D1-47EC-B29E-D3DFE098537C}" destId="{8C36F161-A75D-4F18-822B-1C46987B2216}" srcOrd="0" destOrd="0" presId="urn:microsoft.com/office/officeart/2008/layout/VerticalAccentList"/>
    <dgm:cxn modelId="{0D4339D5-314F-46C0-B2C9-68F4268BF33F}" srcId="{026DC762-BAFD-45D2-B07A-5578C2329941}" destId="{1CEA3B86-9474-489A-A42E-699D627715EB}" srcOrd="4" destOrd="0" parTransId="{8F7F62E0-EF45-4B5B-8BAB-F06DD257CAAE}" sibTransId="{F1351246-0A69-476C-AEED-C9603C01D438}"/>
    <dgm:cxn modelId="{C320900E-2F67-498D-94F6-CD11D0C32129}" srcId="{026DC762-BAFD-45D2-B07A-5578C2329941}" destId="{B8876CE0-39D1-47EC-B29E-D3DFE098537C}" srcOrd="1" destOrd="0" parTransId="{0C497BC5-46FE-4EA0-863D-3DA539654147}" sibTransId="{771130AB-85C4-4A84-AD0B-66C730EC0024}"/>
    <dgm:cxn modelId="{BB19716A-7526-4842-8774-1046E4EAA728}" type="presOf" srcId="{026DC762-BAFD-45D2-B07A-5578C2329941}" destId="{D9DBDD03-C00A-4DAA-9EF8-9611A739A61E}" srcOrd="0" destOrd="0" presId="urn:microsoft.com/office/officeart/2008/layout/VerticalAccentList"/>
    <dgm:cxn modelId="{B95FE2A4-5E01-488D-82A6-3573442ABC36}" type="presOf" srcId="{A0381E41-BC50-456A-AF12-B4F1E1145442}" destId="{7B774CA4-03F7-4003-BBC4-938F01672EB2}" srcOrd="0" destOrd="0" presId="urn:microsoft.com/office/officeart/2008/layout/VerticalAccentList"/>
    <dgm:cxn modelId="{13121912-D0FA-4D73-BCEC-8618F2D3DFDD}" srcId="{026DC762-BAFD-45D2-B07A-5578C2329941}" destId="{55DBD226-4929-48CE-9E52-452A52510132}" srcOrd="3" destOrd="0" parTransId="{4E90F7DA-A30E-4030-A47D-D9536B272F41}" sibTransId="{B34DCFC9-E95F-484C-9243-84CC09ECCAA3}"/>
    <dgm:cxn modelId="{A2920A23-10DA-47B8-954C-C9FE74E30601}" srcId="{026DC762-BAFD-45D2-B07A-5578C2329941}" destId="{503C9356-627B-48CC-9C57-FD57E062CE61}" srcOrd="0" destOrd="0" parTransId="{3900C7D6-CE15-4A89-A91C-1149B2CC86B8}" sibTransId="{7081F935-ED1B-4F46-898C-5B2FB6EAB8B4}"/>
    <dgm:cxn modelId="{ED7492B6-2AAA-49EA-B6D7-C4FE889ABF2E}" srcId="{026DC762-BAFD-45D2-B07A-5578C2329941}" destId="{8221FCEF-9B2C-46DF-9C06-D26D712ED3F6}" srcOrd="2" destOrd="0" parTransId="{C36ABF6B-2B12-407E-A67F-6BBED7F5E70F}" sibTransId="{A8F0F0DC-7FD6-4E84-B92D-62E0B4EA6986}"/>
    <dgm:cxn modelId="{5E0D2ECD-EFCC-4612-B875-4CAE2516D41E}" type="presOf" srcId="{1CEA3B86-9474-489A-A42E-699D627715EB}" destId="{413AF8FD-C9A2-4CDD-9452-30D46ECC880A}" srcOrd="0" destOrd="0" presId="urn:microsoft.com/office/officeart/2008/layout/VerticalAccentList"/>
    <dgm:cxn modelId="{E5C31EE6-6C1C-4CA2-930F-7BC564EB6B64}" type="presParOf" srcId="{D9DBDD03-C00A-4DAA-9EF8-9611A739A61E}" destId="{28EB2A05-3697-454E-B57E-CA99AD760ADD}" srcOrd="0" destOrd="0" presId="urn:microsoft.com/office/officeart/2008/layout/VerticalAccentList"/>
    <dgm:cxn modelId="{36C6E376-5F73-45A1-A850-AB3A2C66757D}" type="presParOf" srcId="{28EB2A05-3697-454E-B57E-CA99AD760ADD}" destId="{FE6917CD-2D25-465D-9CD5-B50736689CDD}" srcOrd="0" destOrd="0" presId="urn:microsoft.com/office/officeart/2008/layout/VerticalAccentList"/>
    <dgm:cxn modelId="{B8E697D8-387E-4C14-BD54-CA4AD13FDF7D}" type="presParOf" srcId="{D9DBDD03-C00A-4DAA-9EF8-9611A739A61E}" destId="{122ACA27-B289-4F46-BAC7-E0BB661EC4DD}" srcOrd="1" destOrd="0" presId="urn:microsoft.com/office/officeart/2008/layout/VerticalAccentList"/>
    <dgm:cxn modelId="{2EDC03E4-1E99-4457-8705-1C8FB9D6167F}" type="presParOf" srcId="{122ACA27-B289-4F46-BAC7-E0BB661EC4DD}" destId="{BCA0D602-F6F6-46A8-99C1-A09162C41255}" srcOrd="0" destOrd="0" presId="urn:microsoft.com/office/officeart/2008/layout/VerticalAccentList"/>
    <dgm:cxn modelId="{3BE8A9B5-9F54-455A-9CBE-BA912E2DEFD3}" type="presParOf" srcId="{122ACA27-B289-4F46-BAC7-E0BB661EC4DD}" destId="{C89DE914-C65F-4ACE-B156-D989F4507107}" srcOrd="1" destOrd="0" presId="urn:microsoft.com/office/officeart/2008/layout/VerticalAccentList"/>
    <dgm:cxn modelId="{55DA3DF6-25FF-44D2-B4EB-854E3D8CAE8A}" type="presParOf" srcId="{122ACA27-B289-4F46-BAC7-E0BB661EC4DD}" destId="{BFE774E3-7159-4AB0-91FA-E19EF96BE33C}" srcOrd="2" destOrd="0" presId="urn:microsoft.com/office/officeart/2008/layout/VerticalAccentList"/>
    <dgm:cxn modelId="{C83B8742-82CB-4CAC-B6CF-1B5405690DEE}" type="presParOf" srcId="{122ACA27-B289-4F46-BAC7-E0BB661EC4DD}" destId="{B0B0020A-8CDD-4161-80BF-B9A8A4CB9BD3}" srcOrd="3" destOrd="0" presId="urn:microsoft.com/office/officeart/2008/layout/VerticalAccentList"/>
    <dgm:cxn modelId="{F5F303C9-D8CB-4DDD-8819-1C3B3A34807B}" type="presParOf" srcId="{122ACA27-B289-4F46-BAC7-E0BB661EC4DD}" destId="{198B1D28-A18D-41DC-BA56-A24635809E4E}" srcOrd="4" destOrd="0" presId="urn:microsoft.com/office/officeart/2008/layout/VerticalAccentList"/>
    <dgm:cxn modelId="{7D11FD6B-46D4-4B94-9B6D-8AB55F5912F0}" type="presParOf" srcId="{122ACA27-B289-4F46-BAC7-E0BB661EC4DD}" destId="{CA3D1D48-F8F6-4A11-8459-315F88AD03C9}" srcOrd="5" destOrd="0" presId="urn:microsoft.com/office/officeart/2008/layout/VerticalAccentList"/>
    <dgm:cxn modelId="{4300CA1A-3D1F-469E-AF23-1CD57F14E305}" type="presParOf" srcId="{122ACA27-B289-4F46-BAC7-E0BB661EC4DD}" destId="{1B28C3B6-E7CE-4DC7-81D0-4CFBD74CC15A}" srcOrd="6" destOrd="0" presId="urn:microsoft.com/office/officeart/2008/layout/VerticalAccentList"/>
    <dgm:cxn modelId="{B1E88D10-3AEB-4CA8-ADD4-FC7EF0392C9E}" type="presParOf" srcId="{D9DBDD03-C00A-4DAA-9EF8-9611A739A61E}" destId="{53B2FA68-5BD2-4549-A270-067DAA7C2B3C}" srcOrd="2" destOrd="0" presId="urn:microsoft.com/office/officeart/2008/layout/VerticalAccentList"/>
    <dgm:cxn modelId="{702CDC57-C3CD-4580-84BD-C5E36344DE91}" type="presParOf" srcId="{D9DBDD03-C00A-4DAA-9EF8-9611A739A61E}" destId="{C4C8F6FD-42EF-4E9D-90ED-BCE85E5F6F88}" srcOrd="3" destOrd="0" presId="urn:microsoft.com/office/officeart/2008/layout/VerticalAccentList"/>
    <dgm:cxn modelId="{E489FA8E-7631-4342-8432-D1E36FD18915}" type="presParOf" srcId="{C4C8F6FD-42EF-4E9D-90ED-BCE85E5F6F88}" destId="{8C36F161-A75D-4F18-822B-1C46987B2216}" srcOrd="0" destOrd="0" presId="urn:microsoft.com/office/officeart/2008/layout/VerticalAccentList"/>
    <dgm:cxn modelId="{4ECF79E4-F8F0-4E26-B137-BF0F52C63783}" type="presParOf" srcId="{D9DBDD03-C00A-4DAA-9EF8-9611A739A61E}" destId="{8B8DD4BD-5F1D-43BC-A99A-B14A175D65FC}" srcOrd="4" destOrd="0" presId="urn:microsoft.com/office/officeart/2008/layout/VerticalAccentList"/>
    <dgm:cxn modelId="{4C1EFA27-9284-4E51-A5AB-BBC475C6A483}" type="presParOf" srcId="{8B8DD4BD-5F1D-43BC-A99A-B14A175D65FC}" destId="{B66E6D3C-7F9B-43A8-9975-A391A75BE8C3}" srcOrd="0" destOrd="0" presId="urn:microsoft.com/office/officeart/2008/layout/VerticalAccentList"/>
    <dgm:cxn modelId="{A5421496-64AE-4919-B8D1-FE997EA2850B}" type="presParOf" srcId="{8B8DD4BD-5F1D-43BC-A99A-B14A175D65FC}" destId="{5AC2F3D2-54FD-4E11-9876-BF9356DD00B7}" srcOrd="1" destOrd="0" presId="urn:microsoft.com/office/officeart/2008/layout/VerticalAccentList"/>
    <dgm:cxn modelId="{BC9CC75A-F110-436D-A7E0-DBA0EE18DCDF}" type="presParOf" srcId="{8B8DD4BD-5F1D-43BC-A99A-B14A175D65FC}" destId="{794348A0-4750-48FF-ACD1-7858F5242254}" srcOrd="2" destOrd="0" presId="urn:microsoft.com/office/officeart/2008/layout/VerticalAccentList"/>
    <dgm:cxn modelId="{E9F80131-DE6E-421E-94FD-70326607AB02}" type="presParOf" srcId="{8B8DD4BD-5F1D-43BC-A99A-B14A175D65FC}" destId="{D1B8E98F-35DC-4205-98AF-019201C45621}" srcOrd="3" destOrd="0" presId="urn:microsoft.com/office/officeart/2008/layout/VerticalAccentList"/>
    <dgm:cxn modelId="{984C61DF-D6F9-49FF-9C04-1407FBFB63CD}" type="presParOf" srcId="{8B8DD4BD-5F1D-43BC-A99A-B14A175D65FC}" destId="{9A674D8F-95E2-42CE-A85A-925554C8E1A6}" srcOrd="4" destOrd="0" presId="urn:microsoft.com/office/officeart/2008/layout/VerticalAccentList"/>
    <dgm:cxn modelId="{A7907BE8-CE5F-447B-B126-0A013BDE0553}" type="presParOf" srcId="{8B8DD4BD-5F1D-43BC-A99A-B14A175D65FC}" destId="{7BDCD16D-DC48-4172-A914-D20C072CDC49}" srcOrd="5" destOrd="0" presId="urn:microsoft.com/office/officeart/2008/layout/VerticalAccentList"/>
    <dgm:cxn modelId="{ED2C9DA8-B780-44C0-8259-6D84C02EE3FF}" type="presParOf" srcId="{8B8DD4BD-5F1D-43BC-A99A-B14A175D65FC}" destId="{96055248-B4CA-49CC-A338-7DF4C943EF09}" srcOrd="6" destOrd="0" presId="urn:microsoft.com/office/officeart/2008/layout/VerticalAccentList"/>
    <dgm:cxn modelId="{27C3AF37-DFF8-4069-8AC1-AD2A89800A2C}" type="presParOf" srcId="{D9DBDD03-C00A-4DAA-9EF8-9611A739A61E}" destId="{2A8129F0-823F-44A3-848C-A1D793DC51D9}" srcOrd="5" destOrd="0" presId="urn:microsoft.com/office/officeart/2008/layout/VerticalAccentList"/>
    <dgm:cxn modelId="{60F4C08A-0A13-40E5-8E00-03F887F9F625}" type="presParOf" srcId="{D9DBDD03-C00A-4DAA-9EF8-9611A739A61E}" destId="{4F53EC0D-9755-42BD-BC0B-B59EA17F2638}" srcOrd="6" destOrd="0" presId="urn:microsoft.com/office/officeart/2008/layout/VerticalAccentList"/>
    <dgm:cxn modelId="{4FA2D709-3359-49A2-95AA-6B2964A5CDEA}" type="presParOf" srcId="{4F53EC0D-9755-42BD-BC0B-B59EA17F2638}" destId="{3F169C42-5428-48CF-B539-F4ABD6E0E4DB}" srcOrd="0" destOrd="0" presId="urn:microsoft.com/office/officeart/2008/layout/VerticalAccentList"/>
    <dgm:cxn modelId="{24AFA33C-8781-4053-9EE2-C92965359498}" type="presParOf" srcId="{D9DBDD03-C00A-4DAA-9EF8-9611A739A61E}" destId="{F66584BC-9CDF-41AE-91C3-D49061FB4074}" srcOrd="7" destOrd="0" presId="urn:microsoft.com/office/officeart/2008/layout/VerticalAccentList"/>
    <dgm:cxn modelId="{260538E5-4B21-4A85-9B09-7AF016EFDF2C}" type="presParOf" srcId="{F66584BC-9CDF-41AE-91C3-D49061FB4074}" destId="{A19F1D9D-C3E3-4FC3-9745-E8F39B7A7CA4}" srcOrd="0" destOrd="0" presId="urn:microsoft.com/office/officeart/2008/layout/VerticalAccentList"/>
    <dgm:cxn modelId="{DF45B4E3-9EC9-4CD2-AD4C-FFF9FAD99C08}" type="presParOf" srcId="{F66584BC-9CDF-41AE-91C3-D49061FB4074}" destId="{6A9C2C6F-2B1D-4665-8ED6-1E800A5D747C}" srcOrd="1" destOrd="0" presId="urn:microsoft.com/office/officeart/2008/layout/VerticalAccentList"/>
    <dgm:cxn modelId="{B60CAFF6-F712-494F-89A7-2C315D619BB0}" type="presParOf" srcId="{F66584BC-9CDF-41AE-91C3-D49061FB4074}" destId="{64520FDA-3053-4448-BE68-C0B9FBA22768}" srcOrd="2" destOrd="0" presId="urn:microsoft.com/office/officeart/2008/layout/VerticalAccentList"/>
    <dgm:cxn modelId="{DFE3E283-6336-418D-89A3-C4705C0BF174}" type="presParOf" srcId="{F66584BC-9CDF-41AE-91C3-D49061FB4074}" destId="{A2C894BC-D1B8-4833-834B-53171DD70E5F}" srcOrd="3" destOrd="0" presId="urn:microsoft.com/office/officeart/2008/layout/VerticalAccentList"/>
    <dgm:cxn modelId="{5977C963-2024-4F18-A907-B348539CA0AC}" type="presParOf" srcId="{F66584BC-9CDF-41AE-91C3-D49061FB4074}" destId="{8D62446C-E6B4-4398-9209-0A99523489C0}" srcOrd="4" destOrd="0" presId="urn:microsoft.com/office/officeart/2008/layout/VerticalAccentList"/>
    <dgm:cxn modelId="{B1AA7A91-8544-4561-9ADD-4D9B0501D0C7}" type="presParOf" srcId="{F66584BC-9CDF-41AE-91C3-D49061FB4074}" destId="{2C916609-4818-4A60-958C-7DBF2E233199}" srcOrd="5" destOrd="0" presId="urn:microsoft.com/office/officeart/2008/layout/VerticalAccentList"/>
    <dgm:cxn modelId="{CAA10197-7D5E-40CF-A4D6-F46AEDAAFE59}" type="presParOf" srcId="{F66584BC-9CDF-41AE-91C3-D49061FB4074}" destId="{40DA49E4-66FA-4F18-B623-F22280036B1F}" srcOrd="6" destOrd="0" presId="urn:microsoft.com/office/officeart/2008/layout/VerticalAccentList"/>
    <dgm:cxn modelId="{60C65F61-5324-4511-921C-D6C1763C0B88}" type="presParOf" srcId="{D9DBDD03-C00A-4DAA-9EF8-9611A739A61E}" destId="{0A6121F8-7D24-493F-AD80-F723BD479F0C}" srcOrd="8" destOrd="0" presId="urn:microsoft.com/office/officeart/2008/layout/VerticalAccentList"/>
    <dgm:cxn modelId="{AA416CBA-0705-47F8-A47F-1AFD0356F7C4}" type="presParOf" srcId="{D9DBDD03-C00A-4DAA-9EF8-9611A739A61E}" destId="{887F437B-6AF1-444A-BE52-D20EFB8ECE91}" srcOrd="9" destOrd="0" presId="urn:microsoft.com/office/officeart/2008/layout/VerticalAccentList"/>
    <dgm:cxn modelId="{4D898BCB-4B54-4E5B-AEFA-1827E34D6ADA}" type="presParOf" srcId="{887F437B-6AF1-444A-BE52-D20EFB8ECE91}" destId="{02F0EF51-FAB0-4DD8-8E6A-3B80518A4CD4}" srcOrd="0" destOrd="0" presId="urn:microsoft.com/office/officeart/2008/layout/VerticalAccentList"/>
    <dgm:cxn modelId="{8B4DD66B-CC39-49FD-B6C4-3FD9F076F333}" type="presParOf" srcId="{D9DBDD03-C00A-4DAA-9EF8-9611A739A61E}" destId="{7E6E950D-0350-4B1D-A535-D4A02318C242}" srcOrd="10" destOrd="0" presId="urn:microsoft.com/office/officeart/2008/layout/VerticalAccentList"/>
    <dgm:cxn modelId="{D545E5EC-9115-46B5-81E9-2FF12C6A14B6}" type="presParOf" srcId="{7E6E950D-0350-4B1D-A535-D4A02318C242}" destId="{C665520A-D622-4A02-B4B3-C0FB42305510}" srcOrd="0" destOrd="0" presId="urn:microsoft.com/office/officeart/2008/layout/VerticalAccentList"/>
    <dgm:cxn modelId="{F2CA243C-5177-4F70-8B48-6E2694900776}" type="presParOf" srcId="{7E6E950D-0350-4B1D-A535-D4A02318C242}" destId="{006526C7-AA28-4AE2-BEE2-7B7F20FAE15F}" srcOrd="1" destOrd="0" presId="urn:microsoft.com/office/officeart/2008/layout/VerticalAccentList"/>
    <dgm:cxn modelId="{5827C9A5-6B61-4F50-896A-4679B6F70BE2}" type="presParOf" srcId="{7E6E950D-0350-4B1D-A535-D4A02318C242}" destId="{C79A9306-0757-4C3A-B214-6A998EF0E3E2}" srcOrd="2" destOrd="0" presId="urn:microsoft.com/office/officeart/2008/layout/VerticalAccentList"/>
    <dgm:cxn modelId="{2459B410-C84C-4AEB-B838-70F3F5D0E1A5}" type="presParOf" srcId="{7E6E950D-0350-4B1D-A535-D4A02318C242}" destId="{CC0A6AE2-F32E-43B3-A41D-FD4F633EFC6B}" srcOrd="3" destOrd="0" presId="urn:microsoft.com/office/officeart/2008/layout/VerticalAccentList"/>
    <dgm:cxn modelId="{6C9791AA-CBBE-4675-9633-4B71B8E77ADA}" type="presParOf" srcId="{7E6E950D-0350-4B1D-A535-D4A02318C242}" destId="{018117DA-8A80-4585-89FF-16DC66FB93B2}" srcOrd="4" destOrd="0" presId="urn:microsoft.com/office/officeart/2008/layout/VerticalAccentList"/>
    <dgm:cxn modelId="{4284E132-94CC-4B85-850D-031D15A738B1}" type="presParOf" srcId="{7E6E950D-0350-4B1D-A535-D4A02318C242}" destId="{C50B6B6C-73AA-45BA-9AF3-1AB991EC6316}" srcOrd="5" destOrd="0" presId="urn:microsoft.com/office/officeart/2008/layout/VerticalAccentList"/>
    <dgm:cxn modelId="{6A3F5AD9-112F-4577-A210-B88AF96B7803}" type="presParOf" srcId="{7E6E950D-0350-4B1D-A535-D4A02318C242}" destId="{9F16F77D-B2FE-43F6-8AA9-3F57A24ACEAB}" srcOrd="6" destOrd="0" presId="urn:microsoft.com/office/officeart/2008/layout/VerticalAccentList"/>
    <dgm:cxn modelId="{358B3A7B-F2F6-4167-9326-ACECBA7A8948}" type="presParOf" srcId="{D9DBDD03-C00A-4DAA-9EF8-9611A739A61E}" destId="{5DDE80A6-C6B0-45FA-9229-D5A6568BB492}" srcOrd="11" destOrd="0" presId="urn:microsoft.com/office/officeart/2008/layout/VerticalAccentList"/>
    <dgm:cxn modelId="{10F73C3C-28C4-47AB-AB37-AB368053B709}" type="presParOf" srcId="{D9DBDD03-C00A-4DAA-9EF8-9611A739A61E}" destId="{68A2A4BF-7D51-4520-9965-8B5267DC1BC1}" srcOrd="12" destOrd="0" presId="urn:microsoft.com/office/officeart/2008/layout/VerticalAccentList"/>
    <dgm:cxn modelId="{D971985E-15A8-4014-99D8-AF4B6F1113BB}" type="presParOf" srcId="{68A2A4BF-7D51-4520-9965-8B5267DC1BC1}" destId="{413AF8FD-C9A2-4CDD-9452-30D46ECC880A}" srcOrd="0" destOrd="0" presId="urn:microsoft.com/office/officeart/2008/layout/VerticalAccentList"/>
    <dgm:cxn modelId="{B66D5C4F-DE78-4365-B6D9-5F3C944F329C}" type="presParOf" srcId="{D9DBDD03-C00A-4DAA-9EF8-9611A739A61E}" destId="{7021ADBB-C8D6-426E-831A-C70EF5913708}" srcOrd="13" destOrd="0" presId="urn:microsoft.com/office/officeart/2008/layout/VerticalAccentList"/>
    <dgm:cxn modelId="{02619510-1DDE-4B0A-87D1-AE4F9CA90163}" type="presParOf" srcId="{7021ADBB-C8D6-426E-831A-C70EF5913708}" destId="{9A58E580-9BF4-475B-B914-965B02BE632F}" srcOrd="0" destOrd="0" presId="urn:microsoft.com/office/officeart/2008/layout/VerticalAccentList"/>
    <dgm:cxn modelId="{38437134-E5F1-4CC9-97C1-EE6835F07103}" type="presParOf" srcId="{7021ADBB-C8D6-426E-831A-C70EF5913708}" destId="{85496684-A836-4FAB-8C1D-AFB5EE2CF164}" srcOrd="1" destOrd="0" presId="urn:microsoft.com/office/officeart/2008/layout/VerticalAccentList"/>
    <dgm:cxn modelId="{5B5805BF-2C50-493D-A332-3C03115B4005}" type="presParOf" srcId="{7021ADBB-C8D6-426E-831A-C70EF5913708}" destId="{86949F41-413D-40BB-937D-024FCB247E40}" srcOrd="2" destOrd="0" presId="urn:microsoft.com/office/officeart/2008/layout/VerticalAccentList"/>
    <dgm:cxn modelId="{0495DC8F-3208-4E48-992F-A2E46A0D0943}" type="presParOf" srcId="{7021ADBB-C8D6-426E-831A-C70EF5913708}" destId="{67BE60C4-00C6-4381-8462-09B2FBE01B2A}" srcOrd="3" destOrd="0" presId="urn:microsoft.com/office/officeart/2008/layout/VerticalAccentList"/>
    <dgm:cxn modelId="{E1C54DD6-3859-4837-811A-73BAFFED4D61}" type="presParOf" srcId="{7021ADBB-C8D6-426E-831A-C70EF5913708}" destId="{F1F51EC6-B04C-4F07-9D56-8430AD8242D8}" srcOrd="4" destOrd="0" presId="urn:microsoft.com/office/officeart/2008/layout/VerticalAccentList"/>
    <dgm:cxn modelId="{00F36BB8-381D-41CA-B57D-9B06D080973D}" type="presParOf" srcId="{7021ADBB-C8D6-426E-831A-C70EF5913708}" destId="{5A0C64DA-CB21-44F2-A30C-6FEC75E2ED33}" srcOrd="5" destOrd="0" presId="urn:microsoft.com/office/officeart/2008/layout/VerticalAccentList"/>
    <dgm:cxn modelId="{350D5A9F-0973-45D3-A113-BB254C99369B}" type="presParOf" srcId="{7021ADBB-C8D6-426E-831A-C70EF5913708}" destId="{0AF04FA3-F065-4DDF-92DF-A98B321B69E1}" srcOrd="6" destOrd="0" presId="urn:microsoft.com/office/officeart/2008/layout/VerticalAccentList"/>
    <dgm:cxn modelId="{FBD6CB97-4A60-493A-9398-B0C5A4C220D9}" type="presParOf" srcId="{D9DBDD03-C00A-4DAA-9EF8-9611A739A61E}" destId="{4A44CA47-FD85-45BD-8134-EFF1583A447A}" srcOrd="14" destOrd="0" presId="urn:microsoft.com/office/officeart/2008/layout/VerticalAccentList"/>
    <dgm:cxn modelId="{42B2F802-35EB-4DC2-BEFE-3CDFE237E26D}" type="presParOf" srcId="{D9DBDD03-C00A-4DAA-9EF8-9611A739A61E}" destId="{996E1739-C4A7-4818-ABC2-96E0156257AE}" srcOrd="15" destOrd="0" presId="urn:microsoft.com/office/officeart/2008/layout/VerticalAccentList"/>
    <dgm:cxn modelId="{96A3C102-D39F-42EC-B6CD-D4CC29F6D6AC}" type="presParOf" srcId="{996E1739-C4A7-4818-ABC2-96E0156257AE}" destId="{7B774CA4-03F7-4003-BBC4-938F01672EB2}" srcOrd="0" destOrd="0" presId="urn:microsoft.com/office/officeart/2008/layout/VerticalAccentList"/>
    <dgm:cxn modelId="{7F3EE9AC-B683-4AD7-8609-D12010978025}" type="presParOf" srcId="{D9DBDD03-C00A-4DAA-9EF8-9611A739A61E}" destId="{EC63447C-93F8-4EF4-8801-42B605FB503B}" srcOrd="16" destOrd="0" presId="urn:microsoft.com/office/officeart/2008/layout/VerticalAccentList"/>
    <dgm:cxn modelId="{3CA16A2D-C3FD-4E33-B6B7-F4464AB400FF}" type="presParOf" srcId="{EC63447C-93F8-4EF4-8801-42B605FB503B}" destId="{57655AC9-77D0-49B1-8EF0-2400C58D1D1A}" srcOrd="0" destOrd="0" presId="urn:microsoft.com/office/officeart/2008/layout/VerticalAccentList"/>
    <dgm:cxn modelId="{0A76E8E2-2CA3-46D2-B603-4144B1D7176C}" type="presParOf" srcId="{EC63447C-93F8-4EF4-8801-42B605FB503B}" destId="{831407F0-E19C-4182-BAF4-431236D38A59}" srcOrd="1" destOrd="0" presId="urn:microsoft.com/office/officeart/2008/layout/VerticalAccentList"/>
    <dgm:cxn modelId="{709DBED7-4896-4227-9765-9D93BCA000BF}" type="presParOf" srcId="{EC63447C-93F8-4EF4-8801-42B605FB503B}" destId="{0446AA0A-69EE-490E-AA35-3CC4FD6A0EE7}" srcOrd="2" destOrd="0" presId="urn:microsoft.com/office/officeart/2008/layout/VerticalAccentList"/>
    <dgm:cxn modelId="{8A7EF560-8119-449A-AF8B-96F553CF3054}" type="presParOf" srcId="{EC63447C-93F8-4EF4-8801-42B605FB503B}" destId="{2789504F-6BC5-4477-B1C7-4E65F2DC3042}" srcOrd="3" destOrd="0" presId="urn:microsoft.com/office/officeart/2008/layout/VerticalAccentList"/>
    <dgm:cxn modelId="{81A3F05A-7737-41EF-8203-2640EF4742A6}" type="presParOf" srcId="{EC63447C-93F8-4EF4-8801-42B605FB503B}" destId="{35EB6B3E-682B-463D-B449-E22716BF9D38}" srcOrd="4" destOrd="0" presId="urn:microsoft.com/office/officeart/2008/layout/VerticalAccentList"/>
    <dgm:cxn modelId="{076106E3-4C31-4E1D-8BCD-EDD425D99407}" type="presParOf" srcId="{EC63447C-93F8-4EF4-8801-42B605FB503B}" destId="{71FCFA9C-4D3A-426A-952C-89FB05EF4905}" srcOrd="5" destOrd="0" presId="urn:microsoft.com/office/officeart/2008/layout/VerticalAccentList"/>
    <dgm:cxn modelId="{C129C92C-33FA-4736-A72B-F3335615C990}" type="presParOf" srcId="{EC63447C-93F8-4EF4-8801-42B605FB503B}" destId="{BCB0D100-2A1E-49CF-A7D8-41B4749569A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A06BA8F-0B0F-426A-AB23-7CDAD438D307}"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3ADF4BBC-825A-49F9-B981-D2CDAA3F4A45}">
      <dgm:prSet custT="1"/>
      <dgm:spPr/>
      <dgm:t>
        <a:bodyPr/>
        <a:lstStyle/>
        <a:p>
          <a:pPr algn="ctr" rtl="1"/>
          <a:r>
            <a:rPr lang="ar-SA" sz="2800" b="1" dirty="0" smtClean="0">
              <a:cs typeface="Adobe Arabic" pitchFamily="18" charset="-78"/>
            </a:rPr>
            <a:t>يقدم حزمة من الأهداف التي يستطيع العاملون فهمها و تنفيذها</a:t>
          </a:r>
          <a:endParaRPr lang="en-US" sz="2800" b="1" dirty="0">
            <a:cs typeface="+mj-cs"/>
          </a:endParaRPr>
        </a:p>
      </dgm:t>
    </dgm:pt>
    <dgm:pt modelId="{85D2D881-5F41-49BA-9ED7-CDCE0FE54C68}" type="parTrans" cxnId="{81D9D4EF-343D-495D-8E21-860CA4A8BEC1}">
      <dgm:prSet/>
      <dgm:spPr/>
      <dgm:t>
        <a:bodyPr/>
        <a:lstStyle/>
        <a:p>
          <a:pPr algn="ctr" rtl="1"/>
          <a:endParaRPr lang="en-US" sz="2800" b="1">
            <a:cs typeface="+mj-cs"/>
          </a:endParaRPr>
        </a:p>
      </dgm:t>
    </dgm:pt>
    <dgm:pt modelId="{DC98DC86-691D-4AFC-A5CA-E136F19F0B41}" type="sibTrans" cxnId="{81D9D4EF-343D-495D-8E21-860CA4A8BEC1}">
      <dgm:prSet/>
      <dgm:spPr/>
      <dgm:t>
        <a:bodyPr/>
        <a:lstStyle/>
        <a:p>
          <a:pPr algn="ctr" rtl="1"/>
          <a:endParaRPr lang="en-US" sz="2800" b="1">
            <a:cs typeface="+mj-cs"/>
          </a:endParaRPr>
        </a:p>
      </dgm:t>
    </dgm:pt>
    <dgm:pt modelId="{22AC3C0E-30A5-41F7-AB5A-5D746DB54CC8}">
      <dgm:prSet custT="1"/>
      <dgm:spPr/>
      <dgm:t>
        <a:bodyPr/>
        <a:lstStyle/>
        <a:p>
          <a:pPr algn="ctr" rtl="1"/>
          <a:r>
            <a:rPr lang="ar-SA" sz="2800" b="1" dirty="0" smtClean="0">
              <a:cs typeface="Adobe Arabic" pitchFamily="18" charset="-78"/>
            </a:rPr>
            <a:t>تدفع الإدارة إلى الإحاطة بمواردها المادية والبشرية اللازمة لتحقيق تلك الأهداف</a:t>
          </a:r>
          <a:endParaRPr lang="en-US" sz="2800" b="1" dirty="0">
            <a:cs typeface="+mj-cs"/>
          </a:endParaRPr>
        </a:p>
      </dgm:t>
    </dgm:pt>
    <dgm:pt modelId="{A5D45976-98E9-48F5-8332-ED52FB75CEEA}" type="parTrans" cxnId="{5EF46856-9A81-4560-BF8C-9AD41731C196}">
      <dgm:prSet/>
      <dgm:spPr/>
      <dgm:t>
        <a:bodyPr/>
        <a:lstStyle/>
        <a:p>
          <a:pPr algn="ctr" rtl="1"/>
          <a:endParaRPr lang="en-US" sz="2800" b="1">
            <a:cs typeface="+mj-cs"/>
          </a:endParaRPr>
        </a:p>
      </dgm:t>
    </dgm:pt>
    <dgm:pt modelId="{35F02F48-1761-4B55-A69B-BE5F2DB2AC5E}" type="sibTrans" cxnId="{5EF46856-9A81-4560-BF8C-9AD41731C196}">
      <dgm:prSet/>
      <dgm:spPr/>
      <dgm:t>
        <a:bodyPr/>
        <a:lstStyle/>
        <a:p>
          <a:pPr algn="ctr" rtl="1"/>
          <a:endParaRPr lang="en-US" sz="2800" b="1">
            <a:cs typeface="+mj-cs"/>
          </a:endParaRPr>
        </a:p>
      </dgm:t>
    </dgm:pt>
    <dgm:pt modelId="{9B883C7D-9042-451C-8B2C-AE9D871E5543}">
      <dgm:prSet custT="1"/>
      <dgm:spPr/>
      <dgm:t>
        <a:bodyPr/>
        <a:lstStyle/>
        <a:p>
          <a:pPr algn="ctr" rtl="1"/>
          <a:r>
            <a:rPr lang="ar-SA" sz="2800" b="1" dirty="0" smtClean="0">
              <a:cs typeface="Adobe Arabic" pitchFamily="18" charset="-78"/>
            </a:rPr>
            <a:t>يساعد على إجراء عمليات الرقابة الخارجية والداخلية</a:t>
          </a:r>
          <a:endParaRPr lang="en-US" sz="2800" b="1" dirty="0">
            <a:cs typeface="+mj-cs"/>
          </a:endParaRPr>
        </a:p>
      </dgm:t>
    </dgm:pt>
    <dgm:pt modelId="{0E3479CE-484A-4684-A63C-106C8B369F01}" type="parTrans" cxnId="{968F1156-604D-4CFE-8756-1672CEBE5311}">
      <dgm:prSet/>
      <dgm:spPr/>
      <dgm:t>
        <a:bodyPr/>
        <a:lstStyle/>
        <a:p>
          <a:pPr algn="ctr" rtl="1"/>
          <a:endParaRPr lang="en-US" sz="2800" b="1">
            <a:cs typeface="+mj-cs"/>
          </a:endParaRPr>
        </a:p>
      </dgm:t>
    </dgm:pt>
    <dgm:pt modelId="{D562550B-33C5-44DB-94F2-255BF35544DF}" type="sibTrans" cxnId="{968F1156-604D-4CFE-8756-1672CEBE5311}">
      <dgm:prSet/>
      <dgm:spPr/>
      <dgm:t>
        <a:bodyPr/>
        <a:lstStyle/>
        <a:p>
          <a:pPr algn="ctr" rtl="1"/>
          <a:endParaRPr lang="en-US" sz="2800" b="1">
            <a:cs typeface="+mj-cs"/>
          </a:endParaRPr>
        </a:p>
      </dgm:t>
    </dgm:pt>
    <dgm:pt modelId="{4528FBC5-E0E3-49DC-9976-ED1823B07173}">
      <dgm:prSet custT="1"/>
      <dgm:spPr/>
      <dgm:t>
        <a:bodyPr/>
        <a:lstStyle/>
        <a:p>
          <a:pPr algn="ctr" rtl="1"/>
          <a:r>
            <a:rPr lang="ar-SA" sz="2800" b="1" dirty="0" smtClean="0">
              <a:cs typeface="Adobe Arabic" pitchFamily="18" charset="-78"/>
            </a:rPr>
            <a:t>مختصر الزمن اللازم لإنجاز الأعمال</a:t>
          </a:r>
          <a:endParaRPr lang="en-US" sz="2800" b="1" dirty="0">
            <a:cs typeface="+mj-cs"/>
          </a:endParaRPr>
        </a:p>
      </dgm:t>
    </dgm:pt>
    <dgm:pt modelId="{870B2999-5C64-4A14-B282-2E974E6BA2B5}" type="parTrans" cxnId="{0BB2AC07-6517-4842-95E9-25F2964D9874}">
      <dgm:prSet/>
      <dgm:spPr/>
      <dgm:t>
        <a:bodyPr/>
        <a:lstStyle/>
        <a:p>
          <a:pPr algn="ctr" rtl="1"/>
          <a:endParaRPr lang="en-US" sz="2800" b="1">
            <a:cs typeface="+mj-cs"/>
          </a:endParaRPr>
        </a:p>
      </dgm:t>
    </dgm:pt>
    <dgm:pt modelId="{A0CC7563-46E9-45EB-A764-D9BBE647B72F}" type="sibTrans" cxnId="{0BB2AC07-6517-4842-95E9-25F2964D9874}">
      <dgm:prSet/>
      <dgm:spPr/>
      <dgm:t>
        <a:bodyPr/>
        <a:lstStyle/>
        <a:p>
          <a:pPr algn="ctr" rtl="1"/>
          <a:endParaRPr lang="en-US" sz="2800" b="1">
            <a:cs typeface="+mj-cs"/>
          </a:endParaRPr>
        </a:p>
      </dgm:t>
    </dgm:pt>
    <dgm:pt modelId="{DFC42D31-B2B5-4B59-A248-C6D903344FD1}">
      <dgm:prSet custT="1"/>
      <dgm:spPr/>
      <dgm:t>
        <a:bodyPr/>
        <a:lstStyle/>
        <a:p>
          <a:pPr algn="ctr" rtl="1"/>
          <a:r>
            <a:rPr lang="ar-SA" sz="2800" b="1" dirty="0" smtClean="0">
              <a:cs typeface="Adobe Arabic" pitchFamily="18" charset="-78"/>
            </a:rPr>
            <a:t>يستبدل العشوائية في العمل بالأساليب المنظمة والمبرمجة</a:t>
          </a:r>
          <a:endParaRPr lang="en-US" sz="2800" b="1" dirty="0">
            <a:cs typeface="+mj-cs"/>
          </a:endParaRPr>
        </a:p>
      </dgm:t>
    </dgm:pt>
    <dgm:pt modelId="{373092CC-F1D2-4EF1-9E1F-C02C0EBD23E0}" type="parTrans" cxnId="{5C37EF27-F0A7-4E10-955B-0B5AFAFCE273}">
      <dgm:prSet/>
      <dgm:spPr/>
      <dgm:t>
        <a:bodyPr/>
        <a:lstStyle/>
        <a:p>
          <a:pPr algn="ctr" rtl="1"/>
          <a:endParaRPr lang="en-US" sz="2800" b="1">
            <a:cs typeface="+mj-cs"/>
          </a:endParaRPr>
        </a:p>
      </dgm:t>
    </dgm:pt>
    <dgm:pt modelId="{8ED7B1C9-833F-46EA-9DED-CFD3CFDF6760}" type="sibTrans" cxnId="{5C37EF27-F0A7-4E10-955B-0B5AFAFCE273}">
      <dgm:prSet/>
      <dgm:spPr/>
      <dgm:t>
        <a:bodyPr/>
        <a:lstStyle/>
        <a:p>
          <a:pPr algn="ctr" rtl="1"/>
          <a:endParaRPr lang="en-US" sz="2800" b="1">
            <a:cs typeface="+mj-cs"/>
          </a:endParaRPr>
        </a:p>
      </dgm:t>
    </dgm:pt>
    <dgm:pt modelId="{860DE144-6381-49C0-9AD9-19652A865021}">
      <dgm:prSet custT="1"/>
      <dgm:spPr/>
      <dgm:t>
        <a:bodyPr/>
        <a:lstStyle/>
        <a:p>
          <a:pPr algn="ctr" rtl="1"/>
          <a:r>
            <a:rPr lang="ar-SA" sz="2800" b="1" dirty="0" smtClean="0">
              <a:cs typeface="Adobe Arabic" pitchFamily="18" charset="-78"/>
            </a:rPr>
            <a:t>يجعل الوصول إلى الأهداف أمرا يسيرا حيث يصعب، أو يتعذر تحقيق الأهداف بدونه</a:t>
          </a:r>
          <a:endParaRPr lang="en-US" sz="2800" b="1" dirty="0">
            <a:cs typeface="+mj-cs"/>
          </a:endParaRPr>
        </a:p>
      </dgm:t>
    </dgm:pt>
    <dgm:pt modelId="{03283DDA-3B84-4EE8-AAA7-09096F2C68ED}" type="parTrans" cxnId="{0C0D4C9C-FB13-4A24-A483-72D9FF65AD40}">
      <dgm:prSet/>
      <dgm:spPr/>
      <dgm:t>
        <a:bodyPr/>
        <a:lstStyle/>
        <a:p>
          <a:pPr algn="ctr" rtl="1"/>
          <a:endParaRPr lang="en-US" sz="2800" b="1">
            <a:cs typeface="+mj-cs"/>
          </a:endParaRPr>
        </a:p>
      </dgm:t>
    </dgm:pt>
    <dgm:pt modelId="{257D6583-AAE7-43A2-8709-63E5F952C390}" type="sibTrans" cxnId="{0C0D4C9C-FB13-4A24-A483-72D9FF65AD40}">
      <dgm:prSet/>
      <dgm:spPr/>
      <dgm:t>
        <a:bodyPr/>
        <a:lstStyle/>
        <a:p>
          <a:pPr algn="ctr" rtl="1"/>
          <a:endParaRPr lang="en-US" sz="2800" b="1">
            <a:cs typeface="+mj-cs"/>
          </a:endParaRPr>
        </a:p>
      </dgm:t>
    </dgm:pt>
    <dgm:pt modelId="{1C709D78-CDD0-46E6-B492-648A19D825D1}">
      <dgm:prSet custT="1"/>
      <dgm:spPr/>
      <dgm:t>
        <a:bodyPr/>
        <a:lstStyle/>
        <a:p>
          <a:pPr algn="ctr" rtl="1"/>
          <a:r>
            <a:rPr lang="ar-SA" sz="2800" b="1" dirty="0" smtClean="0">
              <a:cs typeface="Adobe Arabic" pitchFamily="18" charset="-78"/>
            </a:rPr>
            <a:t>يخلق الثقة لدى المنظمة بنفسها من خلال رضاها بصواب ما تفعل</a:t>
          </a:r>
          <a:endParaRPr lang="en-US" sz="2800" b="1" dirty="0">
            <a:cs typeface="+mj-cs"/>
          </a:endParaRPr>
        </a:p>
      </dgm:t>
    </dgm:pt>
    <dgm:pt modelId="{17EE258D-34F2-44E2-BED8-C64143FF7E72}" type="parTrans" cxnId="{F7848174-9341-40C7-9BAC-C76C46D4E3F8}">
      <dgm:prSet/>
      <dgm:spPr/>
      <dgm:t>
        <a:bodyPr/>
        <a:lstStyle/>
        <a:p>
          <a:pPr algn="ctr" rtl="1"/>
          <a:endParaRPr lang="en-US" sz="2800" b="1">
            <a:cs typeface="+mj-cs"/>
          </a:endParaRPr>
        </a:p>
      </dgm:t>
    </dgm:pt>
    <dgm:pt modelId="{B7A6874C-57A8-45B4-9817-81781F6F2A56}" type="sibTrans" cxnId="{F7848174-9341-40C7-9BAC-C76C46D4E3F8}">
      <dgm:prSet/>
      <dgm:spPr/>
      <dgm:t>
        <a:bodyPr/>
        <a:lstStyle/>
        <a:p>
          <a:pPr algn="ctr" rtl="1"/>
          <a:endParaRPr lang="en-US" sz="2800" b="1">
            <a:cs typeface="+mj-cs"/>
          </a:endParaRPr>
        </a:p>
      </dgm:t>
    </dgm:pt>
    <dgm:pt modelId="{CB940E36-9DA3-4EE7-9890-07291E584A40}" type="pres">
      <dgm:prSet presAssocID="{DA06BA8F-0B0F-426A-AB23-7CDAD438D307}" presName="vert0" presStyleCnt="0">
        <dgm:presLayoutVars>
          <dgm:dir/>
          <dgm:animOne val="branch"/>
          <dgm:animLvl val="lvl"/>
        </dgm:presLayoutVars>
      </dgm:prSet>
      <dgm:spPr/>
      <dgm:t>
        <a:bodyPr/>
        <a:lstStyle/>
        <a:p>
          <a:endParaRPr lang="en-US"/>
        </a:p>
      </dgm:t>
    </dgm:pt>
    <dgm:pt modelId="{956D48F3-D5BE-4199-91EC-5BE6F27A7AEB}" type="pres">
      <dgm:prSet presAssocID="{3ADF4BBC-825A-49F9-B981-D2CDAA3F4A45}" presName="thickLine" presStyleLbl="alignNode1" presStyleIdx="0" presStyleCnt="7"/>
      <dgm:spPr/>
    </dgm:pt>
    <dgm:pt modelId="{9A0445B2-1B78-473F-A137-28A6F6D75B89}" type="pres">
      <dgm:prSet presAssocID="{3ADF4BBC-825A-49F9-B981-D2CDAA3F4A45}" presName="horz1" presStyleCnt="0"/>
      <dgm:spPr/>
    </dgm:pt>
    <dgm:pt modelId="{53C61B6D-7D4D-4842-A74A-8C748E045710}" type="pres">
      <dgm:prSet presAssocID="{3ADF4BBC-825A-49F9-B981-D2CDAA3F4A45}" presName="tx1" presStyleLbl="revTx" presStyleIdx="0" presStyleCnt="7"/>
      <dgm:spPr/>
      <dgm:t>
        <a:bodyPr/>
        <a:lstStyle/>
        <a:p>
          <a:endParaRPr lang="en-US"/>
        </a:p>
      </dgm:t>
    </dgm:pt>
    <dgm:pt modelId="{6FCC3B8C-0974-4514-ABE2-8259A488E975}" type="pres">
      <dgm:prSet presAssocID="{3ADF4BBC-825A-49F9-B981-D2CDAA3F4A45}" presName="vert1" presStyleCnt="0"/>
      <dgm:spPr/>
    </dgm:pt>
    <dgm:pt modelId="{81491E0C-F9BA-47E7-8A1D-4EA6468281D5}" type="pres">
      <dgm:prSet presAssocID="{22AC3C0E-30A5-41F7-AB5A-5D746DB54CC8}" presName="thickLine" presStyleLbl="alignNode1" presStyleIdx="1" presStyleCnt="7"/>
      <dgm:spPr/>
    </dgm:pt>
    <dgm:pt modelId="{E324F56A-DF40-4797-864D-EA008FC96568}" type="pres">
      <dgm:prSet presAssocID="{22AC3C0E-30A5-41F7-AB5A-5D746DB54CC8}" presName="horz1" presStyleCnt="0"/>
      <dgm:spPr/>
    </dgm:pt>
    <dgm:pt modelId="{9725A91B-9DD5-4E9F-86FE-5E8A6B87B446}" type="pres">
      <dgm:prSet presAssocID="{22AC3C0E-30A5-41F7-AB5A-5D746DB54CC8}" presName="tx1" presStyleLbl="revTx" presStyleIdx="1" presStyleCnt="7"/>
      <dgm:spPr/>
      <dgm:t>
        <a:bodyPr/>
        <a:lstStyle/>
        <a:p>
          <a:endParaRPr lang="en-US"/>
        </a:p>
      </dgm:t>
    </dgm:pt>
    <dgm:pt modelId="{FD8E54B8-2EC4-4D0C-952A-9B88D1474C00}" type="pres">
      <dgm:prSet presAssocID="{22AC3C0E-30A5-41F7-AB5A-5D746DB54CC8}" presName="vert1" presStyleCnt="0"/>
      <dgm:spPr/>
    </dgm:pt>
    <dgm:pt modelId="{99FC6150-4E66-4885-A521-4B002DE7393C}" type="pres">
      <dgm:prSet presAssocID="{9B883C7D-9042-451C-8B2C-AE9D871E5543}" presName="thickLine" presStyleLbl="alignNode1" presStyleIdx="2" presStyleCnt="7"/>
      <dgm:spPr/>
    </dgm:pt>
    <dgm:pt modelId="{8378D3AA-D2B7-4772-8A66-BBD498DF21D5}" type="pres">
      <dgm:prSet presAssocID="{9B883C7D-9042-451C-8B2C-AE9D871E5543}" presName="horz1" presStyleCnt="0"/>
      <dgm:spPr/>
    </dgm:pt>
    <dgm:pt modelId="{B0D7FC3B-D052-45D7-8D94-B4086AD77AF7}" type="pres">
      <dgm:prSet presAssocID="{9B883C7D-9042-451C-8B2C-AE9D871E5543}" presName="tx1" presStyleLbl="revTx" presStyleIdx="2" presStyleCnt="7"/>
      <dgm:spPr/>
      <dgm:t>
        <a:bodyPr/>
        <a:lstStyle/>
        <a:p>
          <a:endParaRPr lang="en-US"/>
        </a:p>
      </dgm:t>
    </dgm:pt>
    <dgm:pt modelId="{CB9E15BC-E6D1-4E09-9331-8C86261802CC}" type="pres">
      <dgm:prSet presAssocID="{9B883C7D-9042-451C-8B2C-AE9D871E5543}" presName="vert1" presStyleCnt="0"/>
      <dgm:spPr/>
    </dgm:pt>
    <dgm:pt modelId="{AE447F34-85C0-4654-AF90-0BF15F07D0B3}" type="pres">
      <dgm:prSet presAssocID="{4528FBC5-E0E3-49DC-9976-ED1823B07173}" presName="thickLine" presStyleLbl="alignNode1" presStyleIdx="3" presStyleCnt="7"/>
      <dgm:spPr/>
    </dgm:pt>
    <dgm:pt modelId="{57F9E067-CF70-480B-905E-1B76979F28A0}" type="pres">
      <dgm:prSet presAssocID="{4528FBC5-E0E3-49DC-9976-ED1823B07173}" presName="horz1" presStyleCnt="0"/>
      <dgm:spPr/>
    </dgm:pt>
    <dgm:pt modelId="{3645806A-7C55-4819-92B3-3ED155741A81}" type="pres">
      <dgm:prSet presAssocID="{4528FBC5-E0E3-49DC-9976-ED1823B07173}" presName="tx1" presStyleLbl="revTx" presStyleIdx="3" presStyleCnt="7"/>
      <dgm:spPr/>
      <dgm:t>
        <a:bodyPr/>
        <a:lstStyle/>
        <a:p>
          <a:endParaRPr lang="en-US"/>
        </a:p>
      </dgm:t>
    </dgm:pt>
    <dgm:pt modelId="{721F3D11-DA0F-4D90-957E-221ED9ABED20}" type="pres">
      <dgm:prSet presAssocID="{4528FBC5-E0E3-49DC-9976-ED1823B07173}" presName="vert1" presStyleCnt="0"/>
      <dgm:spPr/>
    </dgm:pt>
    <dgm:pt modelId="{8329DE35-634B-4D50-B907-F5994D065A8D}" type="pres">
      <dgm:prSet presAssocID="{DFC42D31-B2B5-4B59-A248-C6D903344FD1}" presName="thickLine" presStyleLbl="alignNode1" presStyleIdx="4" presStyleCnt="7"/>
      <dgm:spPr/>
    </dgm:pt>
    <dgm:pt modelId="{51F862FF-1B11-4421-AA63-5C5586031C9B}" type="pres">
      <dgm:prSet presAssocID="{DFC42D31-B2B5-4B59-A248-C6D903344FD1}" presName="horz1" presStyleCnt="0"/>
      <dgm:spPr/>
    </dgm:pt>
    <dgm:pt modelId="{FC8556DC-908C-4C11-872A-E376EF51E6ED}" type="pres">
      <dgm:prSet presAssocID="{DFC42D31-B2B5-4B59-A248-C6D903344FD1}" presName="tx1" presStyleLbl="revTx" presStyleIdx="4" presStyleCnt="7"/>
      <dgm:spPr/>
      <dgm:t>
        <a:bodyPr/>
        <a:lstStyle/>
        <a:p>
          <a:endParaRPr lang="en-US"/>
        </a:p>
      </dgm:t>
    </dgm:pt>
    <dgm:pt modelId="{608213C9-72FD-4988-9E9A-AE9F3777B228}" type="pres">
      <dgm:prSet presAssocID="{DFC42D31-B2B5-4B59-A248-C6D903344FD1}" presName="vert1" presStyleCnt="0"/>
      <dgm:spPr/>
    </dgm:pt>
    <dgm:pt modelId="{C6ACF3C2-E921-4DA6-8315-68D502014D59}" type="pres">
      <dgm:prSet presAssocID="{860DE144-6381-49C0-9AD9-19652A865021}" presName="thickLine" presStyleLbl="alignNode1" presStyleIdx="5" presStyleCnt="7"/>
      <dgm:spPr/>
    </dgm:pt>
    <dgm:pt modelId="{8F70CD65-5251-4175-9676-058EE056994B}" type="pres">
      <dgm:prSet presAssocID="{860DE144-6381-49C0-9AD9-19652A865021}" presName="horz1" presStyleCnt="0"/>
      <dgm:spPr/>
    </dgm:pt>
    <dgm:pt modelId="{22603674-DD52-489F-B6AF-710B35DD3AC8}" type="pres">
      <dgm:prSet presAssocID="{860DE144-6381-49C0-9AD9-19652A865021}" presName="tx1" presStyleLbl="revTx" presStyleIdx="5" presStyleCnt="7"/>
      <dgm:spPr/>
      <dgm:t>
        <a:bodyPr/>
        <a:lstStyle/>
        <a:p>
          <a:endParaRPr lang="en-US"/>
        </a:p>
      </dgm:t>
    </dgm:pt>
    <dgm:pt modelId="{45232944-2083-4B31-B238-1DF8BAAAC7D4}" type="pres">
      <dgm:prSet presAssocID="{860DE144-6381-49C0-9AD9-19652A865021}" presName="vert1" presStyleCnt="0"/>
      <dgm:spPr/>
    </dgm:pt>
    <dgm:pt modelId="{473A6F6C-5180-4817-9111-9C5D95E3F735}" type="pres">
      <dgm:prSet presAssocID="{1C709D78-CDD0-46E6-B492-648A19D825D1}" presName="thickLine" presStyleLbl="alignNode1" presStyleIdx="6" presStyleCnt="7"/>
      <dgm:spPr/>
    </dgm:pt>
    <dgm:pt modelId="{F1CB3526-0769-4212-A093-7BCF96664E4F}" type="pres">
      <dgm:prSet presAssocID="{1C709D78-CDD0-46E6-B492-648A19D825D1}" presName="horz1" presStyleCnt="0"/>
      <dgm:spPr/>
    </dgm:pt>
    <dgm:pt modelId="{85DC605C-4199-4F2F-B0A2-C678BF9C1CC4}" type="pres">
      <dgm:prSet presAssocID="{1C709D78-CDD0-46E6-B492-648A19D825D1}" presName="tx1" presStyleLbl="revTx" presStyleIdx="6" presStyleCnt="7"/>
      <dgm:spPr/>
      <dgm:t>
        <a:bodyPr/>
        <a:lstStyle/>
        <a:p>
          <a:endParaRPr lang="en-US"/>
        </a:p>
      </dgm:t>
    </dgm:pt>
    <dgm:pt modelId="{1F5B12C1-1187-4ED1-8952-318D72AE48A9}" type="pres">
      <dgm:prSet presAssocID="{1C709D78-CDD0-46E6-B492-648A19D825D1}" presName="vert1" presStyleCnt="0"/>
      <dgm:spPr/>
    </dgm:pt>
  </dgm:ptLst>
  <dgm:cxnLst>
    <dgm:cxn modelId="{968F1156-604D-4CFE-8756-1672CEBE5311}" srcId="{DA06BA8F-0B0F-426A-AB23-7CDAD438D307}" destId="{9B883C7D-9042-451C-8B2C-AE9D871E5543}" srcOrd="2" destOrd="0" parTransId="{0E3479CE-484A-4684-A63C-106C8B369F01}" sibTransId="{D562550B-33C5-44DB-94F2-255BF35544DF}"/>
    <dgm:cxn modelId="{F7848174-9341-40C7-9BAC-C76C46D4E3F8}" srcId="{DA06BA8F-0B0F-426A-AB23-7CDAD438D307}" destId="{1C709D78-CDD0-46E6-B492-648A19D825D1}" srcOrd="6" destOrd="0" parTransId="{17EE258D-34F2-44E2-BED8-C64143FF7E72}" sibTransId="{B7A6874C-57A8-45B4-9817-81781F6F2A56}"/>
    <dgm:cxn modelId="{49B67AD1-861D-4CCB-A413-FC42C420B61D}" type="presOf" srcId="{9B883C7D-9042-451C-8B2C-AE9D871E5543}" destId="{B0D7FC3B-D052-45D7-8D94-B4086AD77AF7}" srcOrd="0" destOrd="0" presId="urn:microsoft.com/office/officeart/2008/layout/LinedList"/>
    <dgm:cxn modelId="{0DFB4481-3E25-46A5-8E14-72B5780A56A9}" type="presOf" srcId="{DA06BA8F-0B0F-426A-AB23-7CDAD438D307}" destId="{CB940E36-9DA3-4EE7-9890-07291E584A40}" srcOrd="0" destOrd="0" presId="urn:microsoft.com/office/officeart/2008/layout/LinedList"/>
    <dgm:cxn modelId="{5EF46856-9A81-4560-BF8C-9AD41731C196}" srcId="{DA06BA8F-0B0F-426A-AB23-7CDAD438D307}" destId="{22AC3C0E-30A5-41F7-AB5A-5D746DB54CC8}" srcOrd="1" destOrd="0" parTransId="{A5D45976-98E9-48F5-8332-ED52FB75CEEA}" sibTransId="{35F02F48-1761-4B55-A69B-BE5F2DB2AC5E}"/>
    <dgm:cxn modelId="{81D9D4EF-343D-495D-8E21-860CA4A8BEC1}" srcId="{DA06BA8F-0B0F-426A-AB23-7CDAD438D307}" destId="{3ADF4BBC-825A-49F9-B981-D2CDAA3F4A45}" srcOrd="0" destOrd="0" parTransId="{85D2D881-5F41-49BA-9ED7-CDCE0FE54C68}" sibTransId="{DC98DC86-691D-4AFC-A5CA-E136F19F0B41}"/>
    <dgm:cxn modelId="{2C8BA884-D86A-4A98-B9AC-0BE9F8565413}" type="presOf" srcId="{1C709D78-CDD0-46E6-B492-648A19D825D1}" destId="{85DC605C-4199-4F2F-B0A2-C678BF9C1CC4}" srcOrd="0" destOrd="0" presId="urn:microsoft.com/office/officeart/2008/layout/LinedList"/>
    <dgm:cxn modelId="{AA8652E7-7A8F-4BAB-BDE2-4DD7F860310B}" type="presOf" srcId="{DFC42D31-B2B5-4B59-A248-C6D903344FD1}" destId="{FC8556DC-908C-4C11-872A-E376EF51E6ED}" srcOrd="0" destOrd="0" presId="urn:microsoft.com/office/officeart/2008/layout/LinedList"/>
    <dgm:cxn modelId="{0C0D4C9C-FB13-4A24-A483-72D9FF65AD40}" srcId="{DA06BA8F-0B0F-426A-AB23-7CDAD438D307}" destId="{860DE144-6381-49C0-9AD9-19652A865021}" srcOrd="5" destOrd="0" parTransId="{03283DDA-3B84-4EE8-AAA7-09096F2C68ED}" sibTransId="{257D6583-AAE7-43A2-8709-63E5F952C390}"/>
    <dgm:cxn modelId="{E7AED7A6-6E36-4642-97CA-9EF0072A8F2F}" type="presOf" srcId="{22AC3C0E-30A5-41F7-AB5A-5D746DB54CC8}" destId="{9725A91B-9DD5-4E9F-86FE-5E8A6B87B446}" srcOrd="0" destOrd="0" presId="urn:microsoft.com/office/officeart/2008/layout/LinedList"/>
    <dgm:cxn modelId="{48FEA741-2C0E-416B-91FF-AD44B548A8DE}" type="presOf" srcId="{4528FBC5-E0E3-49DC-9976-ED1823B07173}" destId="{3645806A-7C55-4819-92B3-3ED155741A81}" srcOrd="0" destOrd="0" presId="urn:microsoft.com/office/officeart/2008/layout/LinedList"/>
    <dgm:cxn modelId="{69D4766A-A33A-4F2C-B532-B4D96026CC70}" type="presOf" srcId="{3ADF4BBC-825A-49F9-B981-D2CDAA3F4A45}" destId="{53C61B6D-7D4D-4842-A74A-8C748E045710}" srcOrd="0" destOrd="0" presId="urn:microsoft.com/office/officeart/2008/layout/LinedList"/>
    <dgm:cxn modelId="{EACBA54B-96FB-4D83-9DFD-C346A906CF1E}" type="presOf" srcId="{860DE144-6381-49C0-9AD9-19652A865021}" destId="{22603674-DD52-489F-B6AF-710B35DD3AC8}" srcOrd="0" destOrd="0" presId="urn:microsoft.com/office/officeart/2008/layout/LinedList"/>
    <dgm:cxn modelId="{0BB2AC07-6517-4842-95E9-25F2964D9874}" srcId="{DA06BA8F-0B0F-426A-AB23-7CDAD438D307}" destId="{4528FBC5-E0E3-49DC-9976-ED1823B07173}" srcOrd="3" destOrd="0" parTransId="{870B2999-5C64-4A14-B282-2E974E6BA2B5}" sibTransId="{A0CC7563-46E9-45EB-A764-D9BBE647B72F}"/>
    <dgm:cxn modelId="{5C37EF27-F0A7-4E10-955B-0B5AFAFCE273}" srcId="{DA06BA8F-0B0F-426A-AB23-7CDAD438D307}" destId="{DFC42D31-B2B5-4B59-A248-C6D903344FD1}" srcOrd="4" destOrd="0" parTransId="{373092CC-F1D2-4EF1-9E1F-C02C0EBD23E0}" sibTransId="{8ED7B1C9-833F-46EA-9DED-CFD3CFDF6760}"/>
    <dgm:cxn modelId="{2125D228-C304-43E1-9962-E27CA42EDE9D}" type="presParOf" srcId="{CB940E36-9DA3-4EE7-9890-07291E584A40}" destId="{956D48F3-D5BE-4199-91EC-5BE6F27A7AEB}" srcOrd="0" destOrd="0" presId="urn:microsoft.com/office/officeart/2008/layout/LinedList"/>
    <dgm:cxn modelId="{6AF37471-3D89-4343-99B3-4FF53436F72F}" type="presParOf" srcId="{CB940E36-9DA3-4EE7-9890-07291E584A40}" destId="{9A0445B2-1B78-473F-A137-28A6F6D75B89}" srcOrd="1" destOrd="0" presId="urn:microsoft.com/office/officeart/2008/layout/LinedList"/>
    <dgm:cxn modelId="{885793B0-C511-4E13-B0AB-1EC2F1AA1EF7}" type="presParOf" srcId="{9A0445B2-1B78-473F-A137-28A6F6D75B89}" destId="{53C61B6D-7D4D-4842-A74A-8C748E045710}" srcOrd="0" destOrd="0" presId="urn:microsoft.com/office/officeart/2008/layout/LinedList"/>
    <dgm:cxn modelId="{33812ED0-3757-48C7-B418-B04684E9503E}" type="presParOf" srcId="{9A0445B2-1B78-473F-A137-28A6F6D75B89}" destId="{6FCC3B8C-0974-4514-ABE2-8259A488E975}" srcOrd="1" destOrd="0" presId="urn:microsoft.com/office/officeart/2008/layout/LinedList"/>
    <dgm:cxn modelId="{0C9B8455-2392-4FFC-BFF1-F8EEECE65779}" type="presParOf" srcId="{CB940E36-9DA3-4EE7-9890-07291E584A40}" destId="{81491E0C-F9BA-47E7-8A1D-4EA6468281D5}" srcOrd="2" destOrd="0" presId="urn:microsoft.com/office/officeart/2008/layout/LinedList"/>
    <dgm:cxn modelId="{60C2BF79-8E1C-4E3A-8229-3EBFAD454277}" type="presParOf" srcId="{CB940E36-9DA3-4EE7-9890-07291E584A40}" destId="{E324F56A-DF40-4797-864D-EA008FC96568}" srcOrd="3" destOrd="0" presId="urn:microsoft.com/office/officeart/2008/layout/LinedList"/>
    <dgm:cxn modelId="{3ABBB618-4CFC-4AC7-B5B9-6D3C34338B83}" type="presParOf" srcId="{E324F56A-DF40-4797-864D-EA008FC96568}" destId="{9725A91B-9DD5-4E9F-86FE-5E8A6B87B446}" srcOrd="0" destOrd="0" presId="urn:microsoft.com/office/officeart/2008/layout/LinedList"/>
    <dgm:cxn modelId="{DF0AE8ED-D902-4A75-8B33-FE581A1DF44F}" type="presParOf" srcId="{E324F56A-DF40-4797-864D-EA008FC96568}" destId="{FD8E54B8-2EC4-4D0C-952A-9B88D1474C00}" srcOrd="1" destOrd="0" presId="urn:microsoft.com/office/officeart/2008/layout/LinedList"/>
    <dgm:cxn modelId="{E5C623F0-43A0-4392-B54A-292BB7C6EFCA}" type="presParOf" srcId="{CB940E36-9DA3-4EE7-9890-07291E584A40}" destId="{99FC6150-4E66-4885-A521-4B002DE7393C}" srcOrd="4" destOrd="0" presId="urn:microsoft.com/office/officeart/2008/layout/LinedList"/>
    <dgm:cxn modelId="{BDEAB9CE-8FF7-443D-9BFB-5A49010AB186}" type="presParOf" srcId="{CB940E36-9DA3-4EE7-9890-07291E584A40}" destId="{8378D3AA-D2B7-4772-8A66-BBD498DF21D5}" srcOrd="5" destOrd="0" presId="urn:microsoft.com/office/officeart/2008/layout/LinedList"/>
    <dgm:cxn modelId="{4781E46B-E784-47B1-ABAF-373EEFB520F8}" type="presParOf" srcId="{8378D3AA-D2B7-4772-8A66-BBD498DF21D5}" destId="{B0D7FC3B-D052-45D7-8D94-B4086AD77AF7}" srcOrd="0" destOrd="0" presId="urn:microsoft.com/office/officeart/2008/layout/LinedList"/>
    <dgm:cxn modelId="{6F9877B0-B135-4BDC-AD3F-86D67A226BAC}" type="presParOf" srcId="{8378D3AA-D2B7-4772-8A66-BBD498DF21D5}" destId="{CB9E15BC-E6D1-4E09-9331-8C86261802CC}" srcOrd="1" destOrd="0" presId="urn:microsoft.com/office/officeart/2008/layout/LinedList"/>
    <dgm:cxn modelId="{764C33AC-3A8B-46D0-877B-4477B85740F7}" type="presParOf" srcId="{CB940E36-9DA3-4EE7-9890-07291E584A40}" destId="{AE447F34-85C0-4654-AF90-0BF15F07D0B3}" srcOrd="6" destOrd="0" presId="urn:microsoft.com/office/officeart/2008/layout/LinedList"/>
    <dgm:cxn modelId="{C319D8C6-A546-494F-A164-D0680B6CD9D8}" type="presParOf" srcId="{CB940E36-9DA3-4EE7-9890-07291E584A40}" destId="{57F9E067-CF70-480B-905E-1B76979F28A0}" srcOrd="7" destOrd="0" presId="urn:microsoft.com/office/officeart/2008/layout/LinedList"/>
    <dgm:cxn modelId="{63422C5B-C8F8-436F-8DA0-96A1AF86985A}" type="presParOf" srcId="{57F9E067-CF70-480B-905E-1B76979F28A0}" destId="{3645806A-7C55-4819-92B3-3ED155741A81}" srcOrd="0" destOrd="0" presId="urn:microsoft.com/office/officeart/2008/layout/LinedList"/>
    <dgm:cxn modelId="{41A6B792-31CA-443B-A794-78FF1817697B}" type="presParOf" srcId="{57F9E067-CF70-480B-905E-1B76979F28A0}" destId="{721F3D11-DA0F-4D90-957E-221ED9ABED20}" srcOrd="1" destOrd="0" presId="urn:microsoft.com/office/officeart/2008/layout/LinedList"/>
    <dgm:cxn modelId="{E50F8A22-33F8-48D0-9B1B-E6351B9E00D1}" type="presParOf" srcId="{CB940E36-9DA3-4EE7-9890-07291E584A40}" destId="{8329DE35-634B-4D50-B907-F5994D065A8D}" srcOrd="8" destOrd="0" presId="urn:microsoft.com/office/officeart/2008/layout/LinedList"/>
    <dgm:cxn modelId="{C5621FFB-C59D-4F00-AA42-08280218B134}" type="presParOf" srcId="{CB940E36-9DA3-4EE7-9890-07291E584A40}" destId="{51F862FF-1B11-4421-AA63-5C5586031C9B}" srcOrd="9" destOrd="0" presId="urn:microsoft.com/office/officeart/2008/layout/LinedList"/>
    <dgm:cxn modelId="{30DB19AE-5149-4DDC-87DB-05F869527EF2}" type="presParOf" srcId="{51F862FF-1B11-4421-AA63-5C5586031C9B}" destId="{FC8556DC-908C-4C11-872A-E376EF51E6ED}" srcOrd="0" destOrd="0" presId="urn:microsoft.com/office/officeart/2008/layout/LinedList"/>
    <dgm:cxn modelId="{D096EDE3-2E19-4937-9C6D-D6C9A12D0612}" type="presParOf" srcId="{51F862FF-1B11-4421-AA63-5C5586031C9B}" destId="{608213C9-72FD-4988-9E9A-AE9F3777B228}" srcOrd="1" destOrd="0" presId="urn:microsoft.com/office/officeart/2008/layout/LinedList"/>
    <dgm:cxn modelId="{DD0641BA-CC5B-4B57-A64C-BA98FB83C043}" type="presParOf" srcId="{CB940E36-9DA3-4EE7-9890-07291E584A40}" destId="{C6ACF3C2-E921-4DA6-8315-68D502014D59}" srcOrd="10" destOrd="0" presId="urn:microsoft.com/office/officeart/2008/layout/LinedList"/>
    <dgm:cxn modelId="{E8136A92-4C69-4CBA-AF1B-5E3F3FFD78BE}" type="presParOf" srcId="{CB940E36-9DA3-4EE7-9890-07291E584A40}" destId="{8F70CD65-5251-4175-9676-058EE056994B}" srcOrd="11" destOrd="0" presId="urn:microsoft.com/office/officeart/2008/layout/LinedList"/>
    <dgm:cxn modelId="{E6CF4C18-8320-4166-9497-5DBAD41917E6}" type="presParOf" srcId="{8F70CD65-5251-4175-9676-058EE056994B}" destId="{22603674-DD52-489F-B6AF-710B35DD3AC8}" srcOrd="0" destOrd="0" presId="urn:microsoft.com/office/officeart/2008/layout/LinedList"/>
    <dgm:cxn modelId="{3B2972EC-AF2A-44CF-973D-16861E8F87DC}" type="presParOf" srcId="{8F70CD65-5251-4175-9676-058EE056994B}" destId="{45232944-2083-4B31-B238-1DF8BAAAC7D4}" srcOrd="1" destOrd="0" presId="urn:microsoft.com/office/officeart/2008/layout/LinedList"/>
    <dgm:cxn modelId="{4BC781C5-AA66-4EEB-AABB-A84F34152B58}" type="presParOf" srcId="{CB940E36-9DA3-4EE7-9890-07291E584A40}" destId="{473A6F6C-5180-4817-9111-9C5D95E3F735}" srcOrd="12" destOrd="0" presId="urn:microsoft.com/office/officeart/2008/layout/LinedList"/>
    <dgm:cxn modelId="{43A256A6-68BB-4E85-B89B-4A2EDBAEDAAE}" type="presParOf" srcId="{CB940E36-9DA3-4EE7-9890-07291E584A40}" destId="{F1CB3526-0769-4212-A093-7BCF96664E4F}" srcOrd="13" destOrd="0" presId="urn:microsoft.com/office/officeart/2008/layout/LinedList"/>
    <dgm:cxn modelId="{85195CA0-B89F-4CAE-8B5F-148B28CAEB76}" type="presParOf" srcId="{F1CB3526-0769-4212-A093-7BCF96664E4F}" destId="{85DC605C-4199-4F2F-B0A2-C678BF9C1CC4}" srcOrd="0" destOrd="0" presId="urn:microsoft.com/office/officeart/2008/layout/LinedList"/>
    <dgm:cxn modelId="{D1864686-0D2A-4CA4-A0C4-CA3213FCF567}" type="presParOf" srcId="{F1CB3526-0769-4212-A093-7BCF96664E4F}" destId="{1F5B12C1-1187-4ED1-8952-318D72AE48A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260307-094A-43E8-B9D4-EF7C155E606C}" type="doc">
      <dgm:prSet loTypeId="urn:diagrams.loki3.com/VaryingWidthList" loCatId="list" qsTypeId="urn:microsoft.com/office/officeart/2005/8/quickstyle/simple1" qsCatId="simple" csTypeId="urn:microsoft.com/office/officeart/2005/8/colors/colorful1" csCatId="colorful" phldr="1"/>
      <dgm:spPr/>
      <dgm:t>
        <a:bodyPr/>
        <a:lstStyle/>
        <a:p>
          <a:endParaRPr lang="en-US"/>
        </a:p>
      </dgm:t>
    </dgm:pt>
    <dgm:pt modelId="{5F932985-D621-4A3D-A6FD-96CAA1CFCC1D}">
      <dgm:prSet custT="1"/>
      <dgm:spPr/>
      <dgm:t>
        <a:bodyPr/>
        <a:lstStyle/>
        <a:p>
          <a:pPr algn="ctr" rtl="1"/>
          <a:r>
            <a:rPr lang="ar-SA" sz="2800" b="1" dirty="0" smtClean="0">
              <a:latin typeface="Adobe Arabic" pitchFamily="18" charset="-78"/>
              <a:cs typeface="Adobe Arabic" pitchFamily="18" charset="-78"/>
            </a:rPr>
            <a:t>تحديد أهداف المنظمة وتوضيحها</a:t>
          </a:r>
          <a:endParaRPr lang="en-US" sz="2800" b="1" dirty="0">
            <a:latin typeface="Adobe Arabic" pitchFamily="18" charset="-78"/>
            <a:cs typeface="Adobe Arabic" pitchFamily="18" charset="-78"/>
          </a:endParaRPr>
        </a:p>
      </dgm:t>
    </dgm:pt>
    <dgm:pt modelId="{02EDF27D-048A-4369-A40E-9B5E0E894B7C}" type="parTrans" cxnId="{2AD0F37E-62E2-452E-87A2-DA2052E94AD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D53514C-52FE-4E23-AABD-01BEE9123C70}" type="sibTrans" cxnId="{2AD0F37E-62E2-452E-87A2-DA2052E94AD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0F2D04E-022D-493C-A308-4F0CA00C155B}">
      <dgm:prSet custT="1"/>
      <dgm:spPr/>
      <dgm:t>
        <a:bodyPr/>
        <a:lstStyle/>
        <a:p>
          <a:pPr algn="ctr" rtl="1"/>
          <a:r>
            <a:rPr lang="ar-SA" sz="2800" b="1" dirty="0" smtClean="0">
              <a:latin typeface="Adobe Arabic" pitchFamily="18" charset="-78"/>
              <a:cs typeface="Adobe Arabic" pitchFamily="18" charset="-78"/>
            </a:rPr>
            <a:t>يعمل التخطيط كمقياس أو معيار يُقاس من خلاله الأداء الفعلي للمنظمة ويُقيّم مسار عملها</a:t>
          </a:r>
          <a:endParaRPr lang="en-US" sz="2800" b="1" dirty="0">
            <a:latin typeface="Adobe Arabic" pitchFamily="18" charset="-78"/>
            <a:cs typeface="Adobe Arabic" pitchFamily="18" charset="-78"/>
          </a:endParaRPr>
        </a:p>
      </dgm:t>
    </dgm:pt>
    <dgm:pt modelId="{B60E22EA-C860-4984-B76A-3C2E5FF395F7}" type="parTrans" cxnId="{3ADFA630-AA99-4898-8C36-F6F3519E66B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DF9F206-31C3-4228-AAA7-25286F36CB35}" type="sibTrans" cxnId="{3ADFA630-AA99-4898-8C36-F6F3519E66B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2914074-A1D0-4224-B6B5-6AB7BEC82BE6}">
      <dgm:prSet custT="1"/>
      <dgm:spPr/>
      <dgm:t>
        <a:bodyPr/>
        <a:lstStyle/>
        <a:p>
          <a:pPr algn="ctr" rtl="1"/>
          <a:r>
            <a:rPr lang="ar-SA" sz="2800" b="1" dirty="0" smtClean="0">
              <a:latin typeface="Adobe Arabic" pitchFamily="18" charset="-78"/>
              <a:cs typeface="Adobe Arabic" pitchFamily="18" charset="-78"/>
            </a:rPr>
            <a:t>يُستخدم التخطيط كمعيار لاختيار البدائل المناسب واتخاذ القرارات الصحيحة</a:t>
          </a:r>
          <a:endParaRPr lang="en-US" sz="2800" b="1" dirty="0">
            <a:latin typeface="Adobe Arabic" pitchFamily="18" charset="-78"/>
            <a:cs typeface="Adobe Arabic" pitchFamily="18" charset="-78"/>
          </a:endParaRPr>
        </a:p>
      </dgm:t>
    </dgm:pt>
    <dgm:pt modelId="{A66E0C8A-3AE4-4BF4-9777-793A69A2D7B4}" type="parTrans" cxnId="{A84DF550-D307-4581-A62A-6455538B131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A713E2C-0528-426C-82CB-66FCE4539419}" type="sibTrans" cxnId="{A84DF550-D307-4581-A62A-6455538B131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164BF73-595D-44B3-B265-D9DD15C78B06}">
      <dgm:prSet custT="1"/>
      <dgm:spPr/>
      <dgm:t>
        <a:bodyPr/>
        <a:lstStyle/>
        <a:p>
          <a:pPr algn="ctr" rtl="1"/>
          <a:r>
            <a:rPr lang="ar-SA" sz="2800" b="1" dirty="0" smtClean="0">
              <a:latin typeface="Adobe Arabic" pitchFamily="18" charset="-78"/>
              <a:cs typeface="Adobe Arabic" pitchFamily="18" charset="-78"/>
            </a:rPr>
            <a:t>يُحسّن التخطيط من القوة التنافسية للمنظمة</a:t>
          </a:r>
          <a:endParaRPr lang="en-US" sz="2800" b="1" dirty="0">
            <a:latin typeface="Adobe Arabic" pitchFamily="18" charset="-78"/>
            <a:cs typeface="Adobe Arabic" pitchFamily="18" charset="-78"/>
          </a:endParaRPr>
        </a:p>
      </dgm:t>
    </dgm:pt>
    <dgm:pt modelId="{99044E4E-0543-44C2-9C6A-E7CF04CE687E}" type="parTrans" cxnId="{C061AE10-B2D0-4756-A481-33292A0DF3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0F6A158-53A9-4646-8CE5-C6C322DF2DF0}" type="sibTrans" cxnId="{C061AE10-B2D0-4756-A481-33292A0DF3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28BD067-3C3B-484A-9F79-622E4577686A}">
      <dgm:prSet custT="1"/>
      <dgm:spPr/>
      <dgm:t>
        <a:bodyPr/>
        <a:lstStyle/>
        <a:p>
          <a:pPr algn="ctr" rtl="1"/>
          <a:r>
            <a:rPr lang="ar-SA" sz="2800" b="1" dirty="0" smtClean="0">
              <a:latin typeface="Adobe Arabic" pitchFamily="18" charset="-78"/>
              <a:cs typeface="Adobe Arabic" pitchFamily="18" charset="-78"/>
            </a:rPr>
            <a:t>يُحسّن التخطيط من إنتاجية الموظف</a:t>
          </a:r>
          <a:endParaRPr lang="en-US" sz="2800" b="1" dirty="0">
            <a:latin typeface="Adobe Arabic" pitchFamily="18" charset="-78"/>
            <a:cs typeface="Adobe Arabic" pitchFamily="18" charset="-78"/>
          </a:endParaRPr>
        </a:p>
      </dgm:t>
    </dgm:pt>
    <dgm:pt modelId="{D5D3BD6B-F72C-4237-A5BF-ED3BEEA712A3}" type="parTrans" cxnId="{E5853942-B307-466B-B3D4-2942AFA9D21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BCF15F8-2E69-438E-85DA-4100923FAFDC}" type="sibTrans" cxnId="{E5853942-B307-466B-B3D4-2942AFA9D21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B584598-2930-4F57-994E-8F108BE6499C}">
      <dgm:prSet custT="1"/>
      <dgm:spPr/>
      <dgm:t>
        <a:bodyPr/>
        <a:lstStyle/>
        <a:p>
          <a:pPr algn="ctr" rtl="1"/>
          <a:r>
            <a:rPr lang="ar-SA" sz="2800" b="1" dirty="0" smtClean="0">
              <a:latin typeface="Adobe Arabic" pitchFamily="18" charset="-78"/>
              <a:cs typeface="Adobe Arabic" pitchFamily="18" charset="-78"/>
            </a:rPr>
            <a:t>يُعد التخطيط عملية منسقة بفعالية كبيرة بناءً على رغبات الإدارة لتنظيم عمل الموظفين</a:t>
          </a:r>
          <a:endParaRPr lang="en-US" sz="2800" b="1" dirty="0">
            <a:latin typeface="Adobe Arabic" pitchFamily="18" charset="-78"/>
            <a:cs typeface="Adobe Arabic" pitchFamily="18" charset="-78"/>
          </a:endParaRPr>
        </a:p>
      </dgm:t>
    </dgm:pt>
    <dgm:pt modelId="{8F7450B6-3A2D-4EC1-8C3D-D2B29CF40F0A}" type="parTrans" cxnId="{5F5DB804-92EE-468D-9E94-24BF8679E3D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1DBC6E6-50D2-474E-8E94-F7C8F426C415}" type="sibTrans" cxnId="{5F5DB804-92EE-468D-9E94-24BF8679E3D4}">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83248E70-EC51-4C31-9DE6-ACC06B2D1DFB}">
      <dgm:prSet custT="1"/>
      <dgm:spPr/>
      <dgm:t>
        <a:bodyPr/>
        <a:lstStyle/>
        <a:p>
          <a:pPr algn="ctr" rtl="1"/>
          <a:r>
            <a:rPr lang="ar-SA" sz="2800" b="1" dirty="0" smtClean="0">
              <a:latin typeface="Adobe Arabic" pitchFamily="18" charset="-78"/>
              <a:cs typeface="Adobe Arabic" pitchFamily="18" charset="-78"/>
            </a:rPr>
            <a:t>يُحفز التخطيط القدرة على الابتكار والإبداع باستمرار</a:t>
          </a:r>
          <a:endParaRPr lang="en-US" sz="2800" b="1" dirty="0">
            <a:latin typeface="Adobe Arabic" pitchFamily="18" charset="-78"/>
            <a:cs typeface="Adobe Arabic" pitchFamily="18" charset="-78"/>
          </a:endParaRPr>
        </a:p>
      </dgm:t>
    </dgm:pt>
    <dgm:pt modelId="{BA7997E6-BF2D-40BE-862E-F7FDA6F071B1}" type="parTrans" cxnId="{4D729C5F-C7E6-4095-9131-104AAD3B39D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CF335FC-E7AD-40B0-BB15-700031E5F030}" type="sibTrans" cxnId="{4D729C5F-C7E6-4095-9131-104AAD3B39D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8D4C8A26-BB47-4989-A788-1DDE7E54C3F1}" type="pres">
      <dgm:prSet presAssocID="{D5260307-094A-43E8-B9D4-EF7C155E606C}" presName="Name0" presStyleCnt="0">
        <dgm:presLayoutVars>
          <dgm:resizeHandles/>
        </dgm:presLayoutVars>
      </dgm:prSet>
      <dgm:spPr/>
      <dgm:t>
        <a:bodyPr/>
        <a:lstStyle/>
        <a:p>
          <a:endParaRPr lang="en-US"/>
        </a:p>
      </dgm:t>
    </dgm:pt>
    <dgm:pt modelId="{5D3970F1-7572-49D0-BBCB-EA298A229D04}" type="pres">
      <dgm:prSet presAssocID="{5F932985-D621-4A3D-A6FD-96CAA1CFCC1D}" presName="text" presStyleLbl="node1" presStyleIdx="0" presStyleCnt="7">
        <dgm:presLayoutVars>
          <dgm:bulletEnabled val="1"/>
        </dgm:presLayoutVars>
      </dgm:prSet>
      <dgm:spPr/>
      <dgm:t>
        <a:bodyPr/>
        <a:lstStyle/>
        <a:p>
          <a:endParaRPr lang="en-US"/>
        </a:p>
      </dgm:t>
    </dgm:pt>
    <dgm:pt modelId="{D4A95938-1B1E-4E40-B1B6-A18C17D675CC}" type="pres">
      <dgm:prSet presAssocID="{4D53514C-52FE-4E23-AABD-01BEE9123C70}" presName="space" presStyleCnt="0"/>
      <dgm:spPr/>
    </dgm:pt>
    <dgm:pt modelId="{350432EE-FCE3-4D1A-949D-B7C6FA5A5136}" type="pres">
      <dgm:prSet presAssocID="{10F2D04E-022D-493C-A308-4F0CA00C155B}" presName="text" presStyleLbl="node1" presStyleIdx="1" presStyleCnt="7">
        <dgm:presLayoutVars>
          <dgm:bulletEnabled val="1"/>
        </dgm:presLayoutVars>
      </dgm:prSet>
      <dgm:spPr/>
      <dgm:t>
        <a:bodyPr/>
        <a:lstStyle/>
        <a:p>
          <a:endParaRPr lang="en-US"/>
        </a:p>
      </dgm:t>
    </dgm:pt>
    <dgm:pt modelId="{1A111438-C071-498D-97E5-5D5E93FD3887}" type="pres">
      <dgm:prSet presAssocID="{1DF9F206-31C3-4228-AAA7-25286F36CB35}" presName="space" presStyleCnt="0"/>
      <dgm:spPr/>
    </dgm:pt>
    <dgm:pt modelId="{5F13B06D-7616-4833-A875-6E2D85ECF676}" type="pres">
      <dgm:prSet presAssocID="{A2914074-A1D0-4224-B6B5-6AB7BEC82BE6}" presName="text" presStyleLbl="node1" presStyleIdx="2" presStyleCnt="7">
        <dgm:presLayoutVars>
          <dgm:bulletEnabled val="1"/>
        </dgm:presLayoutVars>
      </dgm:prSet>
      <dgm:spPr/>
      <dgm:t>
        <a:bodyPr/>
        <a:lstStyle/>
        <a:p>
          <a:endParaRPr lang="en-US"/>
        </a:p>
      </dgm:t>
    </dgm:pt>
    <dgm:pt modelId="{A269A623-BADA-4026-85CB-B3CDACA7E64C}" type="pres">
      <dgm:prSet presAssocID="{EA713E2C-0528-426C-82CB-66FCE4539419}" presName="space" presStyleCnt="0"/>
      <dgm:spPr/>
    </dgm:pt>
    <dgm:pt modelId="{2EB10E3E-9BA9-47C3-9084-39306C612DAF}" type="pres">
      <dgm:prSet presAssocID="{9164BF73-595D-44B3-B265-D9DD15C78B06}" presName="text" presStyleLbl="node1" presStyleIdx="3" presStyleCnt="7">
        <dgm:presLayoutVars>
          <dgm:bulletEnabled val="1"/>
        </dgm:presLayoutVars>
      </dgm:prSet>
      <dgm:spPr/>
      <dgm:t>
        <a:bodyPr/>
        <a:lstStyle/>
        <a:p>
          <a:endParaRPr lang="en-US"/>
        </a:p>
      </dgm:t>
    </dgm:pt>
    <dgm:pt modelId="{9AD33986-63C8-4B13-9E9B-E5584BF5174F}" type="pres">
      <dgm:prSet presAssocID="{50F6A158-53A9-4646-8CE5-C6C322DF2DF0}" presName="space" presStyleCnt="0"/>
      <dgm:spPr/>
    </dgm:pt>
    <dgm:pt modelId="{79C501E2-BC34-4D7C-A408-9F92F074B9DD}" type="pres">
      <dgm:prSet presAssocID="{428BD067-3C3B-484A-9F79-622E4577686A}" presName="text" presStyleLbl="node1" presStyleIdx="4" presStyleCnt="7">
        <dgm:presLayoutVars>
          <dgm:bulletEnabled val="1"/>
        </dgm:presLayoutVars>
      </dgm:prSet>
      <dgm:spPr/>
      <dgm:t>
        <a:bodyPr/>
        <a:lstStyle/>
        <a:p>
          <a:endParaRPr lang="en-US"/>
        </a:p>
      </dgm:t>
    </dgm:pt>
    <dgm:pt modelId="{B271A198-F409-4E0C-A770-AC068E75CA0F}" type="pres">
      <dgm:prSet presAssocID="{EBCF15F8-2E69-438E-85DA-4100923FAFDC}" presName="space" presStyleCnt="0"/>
      <dgm:spPr/>
    </dgm:pt>
    <dgm:pt modelId="{C2C9E3C7-B5B1-4C2F-B3CF-D23220B2A3CA}" type="pres">
      <dgm:prSet presAssocID="{1B584598-2930-4F57-994E-8F108BE6499C}" presName="text" presStyleLbl="node1" presStyleIdx="5" presStyleCnt="7">
        <dgm:presLayoutVars>
          <dgm:bulletEnabled val="1"/>
        </dgm:presLayoutVars>
      </dgm:prSet>
      <dgm:spPr/>
      <dgm:t>
        <a:bodyPr/>
        <a:lstStyle/>
        <a:p>
          <a:endParaRPr lang="en-US"/>
        </a:p>
      </dgm:t>
    </dgm:pt>
    <dgm:pt modelId="{BDCB3B32-7A74-43BE-B8F5-7D363717F002}" type="pres">
      <dgm:prSet presAssocID="{01DBC6E6-50D2-474E-8E94-F7C8F426C415}" presName="space" presStyleCnt="0"/>
      <dgm:spPr/>
    </dgm:pt>
    <dgm:pt modelId="{01F9277D-B1D0-4B11-B6EF-63FA35A69BA7}" type="pres">
      <dgm:prSet presAssocID="{83248E70-EC51-4C31-9DE6-ACC06B2D1DFB}" presName="text" presStyleLbl="node1" presStyleIdx="6" presStyleCnt="7">
        <dgm:presLayoutVars>
          <dgm:bulletEnabled val="1"/>
        </dgm:presLayoutVars>
      </dgm:prSet>
      <dgm:spPr/>
      <dgm:t>
        <a:bodyPr/>
        <a:lstStyle/>
        <a:p>
          <a:endParaRPr lang="en-US"/>
        </a:p>
      </dgm:t>
    </dgm:pt>
  </dgm:ptLst>
  <dgm:cxnLst>
    <dgm:cxn modelId="{E5853942-B307-466B-B3D4-2942AFA9D21B}" srcId="{D5260307-094A-43E8-B9D4-EF7C155E606C}" destId="{428BD067-3C3B-484A-9F79-622E4577686A}" srcOrd="4" destOrd="0" parTransId="{D5D3BD6B-F72C-4237-A5BF-ED3BEEA712A3}" sibTransId="{EBCF15F8-2E69-438E-85DA-4100923FAFDC}"/>
    <dgm:cxn modelId="{7ECEE99A-01FB-48EB-9713-BDFB0801F54C}" type="presOf" srcId="{D5260307-094A-43E8-B9D4-EF7C155E606C}" destId="{8D4C8A26-BB47-4989-A788-1DDE7E54C3F1}" srcOrd="0" destOrd="0" presId="urn:diagrams.loki3.com/VaryingWidthList"/>
    <dgm:cxn modelId="{C061AE10-B2D0-4756-A481-33292A0DF35C}" srcId="{D5260307-094A-43E8-B9D4-EF7C155E606C}" destId="{9164BF73-595D-44B3-B265-D9DD15C78B06}" srcOrd="3" destOrd="0" parTransId="{99044E4E-0543-44C2-9C6A-E7CF04CE687E}" sibTransId="{50F6A158-53A9-4646-8CE5-C6C322DF2DF0}"/>
    <dgm:cxn modelId="{AB1D193A-D344-4314-BE51-7AAF74B95FDB}" type="presOf" srcId="{9164BF73-595D-44B3-B265-D9DD15C78B06}" destId="{2EB10E3E-9BA9-47C3-9084-39306C612DAF}" srcOrd="0" destOrd="0" presId="urn:diagrams.loki3.com/VaryingWidthList"/>
    <dgm:cxn modelId="{16B06673-EB07-4E52-930F-E6BF898601E5}" type="presOf" srcId="{A2914074-A1D0-4224-B6B5-6AB7BEC82BE6}" destId="{5F13B06D-7616-4833-A875-6E2D85ECF676}" srcOrd="0" destOrd="0" presId="urn:diagrams.loki3.com/VaryingWidthList"/>
    <dgm:cxn modelId="{079C7110-380C-4774-8EDA-8547A480F2A4}" type="presOf" srcId="{5F932985-D621-4A3D-A6FD-96CAA1CFCC1D}" destId="{5D3970F1-7572-49D0-BBCB-EA298A229D04}" srcOrd="0" destOrd="0" presId="urn:diagrams.loki3.com/VaryingWidthList"/>
    <dgm:cxn modelId="{5F5DB804-92EE-468D-9E94-24BF8679E3D4}" srcId="{D5260307-094A-43E8-B9D4-EF7C155E606C}" destId="{1B584598-2930-4F57-994E-8F108BE6499C}" srcOrd="5" destOrd="0" parTransId="{8F7450B6-3A2D-4EC1-8C3D-D2B29CF40F0A}" sibTransId="{01DBC6E6-50D2-474E-8E94-F7C8F426C415}"/>
    <dgm:cxn modelId="{DF118573-A638-4E17-B467-3BB15087EB31}" type="presOf" srcId="{428BD067-3C3B-484A-9F79-622E4577686A}" destId="{79C501E2-BC34-4D7C-A408-9F92F074B9DD}" srcOrd="0" destOrd="0" presId="urn:diagrams.loki3.com/VaryingWidthList"/>
    <dgm:cxn modelId="{2AD0F37E-62E2-452E-87A2-DA2052E94AD0}" srcId="{D5260307-094A-43E8-B9D4-EF7C155E606C}" destId="{5F932985-D621-4A3D-A6FD-96CAA1CFCC1D}" srcOrd="0" destOrd="0" parTransId="{02EDF27D-048A-4369-A40E-9B5E0E894B7C}" sibTransId="{4D53514C-52FE-4E23-AABD-01BEE9123C70}"/>
    <dgm:cxn modelId="{5C8E1ECE-87D3-4A4A-9ECA-35C124DFB9E5}" type="presOf" srcId="{1B584598-2930-4F57-994E-8F108BE6499C}" destId="{C2C9E3C7-B5B1-4C2F-B3CF-D23220B2A3CA}" srcOrd="0" destOrd="0" presId="urn:diagrams.loki3.com/VaryingWidthList"/>
    <dgm:cxn modelId="{4D729C5F-C7E6-4095-9131-104AAD3B39D1}" srcId="{D5260307-094A-43E8-B9D4-EF7C155E606C}" destId="{83248E70-EC51-4C31-9DE6-ACC06B2D1DFB}" srcOrd="6" destOrd="0" parTransId="{BA7997E6-BF2D-40BE-862E-F7FDA6F071B1}" sibTransId="{7CF335FC-E7AD-40B0-BB15-700031E5F030}"/>
    <dgm:cxn modelId="{9511F2A6-99B8-43C3-AB3F-40D334FD6370}" type="presOf" srcId="{83248E70-EC51-4C31-9DE6-ACC06B2D1DFB}" destId="{01F9277D-B1D0-4B11-B6EF-63FA35A69BA7}" srcOrd="0" destOrd="0" presId="urn:diagrams.loki3.com/VaryingWidthList"/>
    <dgm:cxn modelId="{4DDB9D29-717A-47BE-B155-0B5D372E157D}" type="presOf" srcId="{10F2D04E-022D-493C-A308-4F0CA00C155B}" destId="{350432EE-FCE3-4D1A-949D-B7C6FA5A5136}" srcOrd="0" destOrd="0" presId="urn:diagrams.loki3.com/VaryingWidthList"/>
    <dgm:cxn modelId="{3ADFA630-AA99-4898-8C36-F6F3519E66B4}" srcId="{D5260307-094A-43E8-B9D4-EF7C155E606C}" destId="{10F2D04E-022D-493C-A308-4F0CA00C155B}" srcOrd="1" destOrd="0" parTransId="{B60E22EA-C860-4984-B76A-3C2E5FF395F7}" sibTransId="{1DF9F206-31C3-4228-AAA7-25286F36CB35}"/>
    <dgm:cxn modelId="{A84DF550-D307-4581-A62A-6455538B131A}" srcId="{D5260307-094A-43E8-B9D4-EF7C155E606C}" destId="{A2914074-A1D0-4224-B6B5-6AB7BEC82BE6}" srcOrd="2" destOrd="0" parTransId="{A66E0C8A-3AE4-4BF4-9777-793A69A2D7B4}" sibTransId="{EA713E2C-0528-426C-82CB-66FCE4539419}"/>
    <dgm:cxn modelId="{1D4E320E-29A8-43DC-A4A7-D8324FFD5E9D}" type="presParOf" srcId="{8D4C8A26-BB47-4989-A788-1DDE7E54C3F1}" destId="{5D3970F1-7572-49D0-BBCB-EA298A229D04}" srcOrd="0" destOrd="0" presId="urn:diagrams.loki3.com/VaryingWidthList"/>
    <dgm:cxn modelId="{84D923EF-7DF0-4E40-97C0-F3ED55CE7A73}" type="presParOf" srcId="{8D4C8A26-BB47-4989-A788-1DDE7E54C3F1}" destId="{D4A95938-1B1E-4E40-B1B6-A18C17D675CC}" srcOrd="1" destOrd="0" presId="urn:diagrams.loki3.com/VaryingWidthList"/>
    <dgm:cxn modelId="{232230DE-0D08-4487-9B34-5225BD0398DA}" type="presParOf" srcId="{8D4C8A26-BB47-4989-A788-1DDE7E54C3F1}" destId="{350432EE-FCE3-4D1A-949D-B7C6FA5A5136}" srcOrd="2" destOrd="0" presId="urn:diagrams.loki3.com/VaryingWidthList"/>
    <dgm:cxn modelId="{05C078CD-1B65-4485-85E7-B6F7A0F42013}" type="presParOf" srcId="{8D4C8A26-BB47-4989-A788-1DDE7E54C3F1}" destId="{1A111438-C071-498D-97E5-5D5E93FD3887}" srcOrd="3" destOrd="0" presId="urn:diagrams.loki3.com/VaryingWidthList"/>
    <dgm:cxn modelId="{CE09FD91-5294-4A42-AD5C-213E4ABEE02F}" type="presParOf" srcId="{8D4C8A26-BB47-4989-A788-1DDE7E54C3F1}" destId="{5F13B06D-7616-4833-A875-6E2D85ECF676}" srcOrd="4" destOrd="0" presId="urn:diagrams.loki3.com/VaryingWidthList"/>
    <dgm:cxn modelId="{F2DC5C5E-3579-4CE8-B645-6D94287AC2E7}" type="presParOf" srcId="{8D4C8A26-BB47-4989-A788-1DDE7E54C3F1}" destId="{A269A623-BADA-4026-85CB-B3CDACA7E64C}" srcOrd="5" destOrd="0" presId="urn:diagrams.loki3.com/VaryingWidthList"/>
    <dgm:cxn modelId="{08EF3DFF-2629-49A2-9B66-73467A095790}" type="presParOf" srcId="{8D4C8A26-BB47-4989-A788-1DDE7E54C3F1}" destId="{2EB10E3E-9BA9-47C3-9084-39306C612DAF}" srcOrd="6" destOrd="0" presId="urn:diagrams.loki3.com/VaryingWidthList"/>
    <dgm:cxn modelId="{F03F8DD0-E1CD-4722-916D-61F12FE5D339}" type="presParOf" srcId="{8D4C8A26-BB47-4989-A788-1DDE7E54C3F1}" destId="{9AD33986-63C8-4B13-9E9B-E5584BF5174F}" srcOrd="7" destOrd="0" presId="urn:diagrams.loki3.com/VaryingWidthList"/>
    <dgm:cxn modelId="{1FC930B4-FF35-44CB-B4C2-364B86F24E32}" type="presParOf" srcId="{8D4C8A26-BB47-4989-A788-1DDE7E54C3F1}" destId="{79C501E2-BC34-4D7C-A408-9F92F074B9DD}" srcOrd="8" destOrd="0" presId="urn:diagrams.loki3.com/VaryingWidthList"/>
    <dgm:cxn modelId="{65633368-37E2-4381-9CF3-C05DA66160FE}" type="presParOf" srcId="{8D4C8A26-BB47-4989-A788-1DDE7E54C3F1}" destId="{B271A198-F409-4E0C-A770-AC068E75CA0F}" srcOrd="9" destOrd="0" presId="urn:diagrams.loki3.com/VaryingWidthList"/>
    <dgm:cxn modelId="{8817E788-BBF6-40D3-8512-2EF90846068D}" type="presParOf" srcId="{8D4C8A26-BB47-4989-A788-1DDE7E54C3F1}" destId="{C2C9E3C7-B5B1-4C2F-B3CF-D23220B2A3CA}" srcOrd="10" destOrd="0" presId="urn:diagrams.loki3.com/VaryingWidthList"/>
    <dgm:cxn modelId="{F340FEA0-5715-479F-A15A-38EAE8E7C52D}" type="presParOf" srcId="{8D4C8A26-BB47-4989-A788-1DDE7E54C3F1}" destId="{BDCB3B32-7A74-43BE-B8F5-7D363717F002}" srcOrd="11" destOrd="0" presId="urn:diagrams.loki3.com/VaryingWidthList"/>
    <dgm:cxn modelId="{238F53CD-66B5-4E51-B7A5-B75975114C5E}" type="presParOf" srcId="{8D4C8A26-BB47-4989-A788-1DDE7E54C3F1}" destId="{01F9277D-B1D0-4B11-B6EF-63FA35A69BA7}" srcOrd="12" destOrd="0" presId="urn:diagrams.loki3.com/VaryingWidth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3D0310-68F6-4761-A82B-90E59C3931DD}"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en-US"/>
        </a:p>
      </dgm:t>
    </dgm:pt>
    <dgm:pt modelId="{EF334A9F-F4E3-47E9-AC15-3A28E4FBC441}">
      <dgm:prSet custT="1"/>
      <dgm:spPr/>
      <dgm:t>
        <a:bodyPr/>
        <a:lstStyle/>
        <a:p>
          <a:pPr algn="ctr" rtl="1"/>
          <a:r>
            <a:rPr lang="ar-SA" sz="2800" b="1" dirty="0" smtClean="0">
              <a:latin typeface="Adobe Arabic" pitchFamily="18" charset="-78"/>
              <a:cs typeface="Adobe Arabic" pitchFamily="18" charset="-78"/>
            </a:rPr>
            <a:t>التخطيط الاستراتيجي</a:t>
          </a:r>
          <a:endParaRPr lang="en-US" sz="2800" b="1" dirty="0">
            <a:latin typeface="Adobe Arabic" pitchFamily="18" charset="-78"/>
            <a:cs typeface="Adobe Arabic" pitchFamily="18" charset="-78"/>
          </a:endParaRPr>
        </a:p>
      </dgm:t>
    </dgm:pt>
    <dgm:pt modelId="{79E4633B-BE2B-4A00-BA26-CDDDBA647FC9}" type="parTrans" cxnId="{22C36B9F-D656-480B-903F-4E539B75A16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657BD4B-F6CA-4D62-8F8E-4CE04FB1CA70}" type="sibTrans" cxnId="{22C36B9F-D656-480B-903F-4E539B75A166}">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AADFE0B-24EE-4EFF-9E58-97135B827AB1}">
      <dgm:prSet custT="1"/>
      <dgm:spPr/>
      <dgm:t>
        <a:bodyPr/>
        <a:lstStyle/>
        <a:p>
          <a:pPr algn="ctr" rtl="1"/>
          <a:r>
            <a:rPr lang="ar-SA" sz="2800" b="1" dirty="0" smtClean="0">
              <a:latin typeface="Adobe Arabic" pitchFamily="18" charset="-78"/>
              <a:cs typeface="Adobe Arabic" pitchFamily="18" charset="-78"/>
            </a:rPr>
            <a:t>الخطط التكتيكية</a:t>
          </a:r>
          <a:endParaRPr lang="en-US" sz="2800" b="1" dirty="0">
            <a:latin typeface="Adobe Arabic" pitchFamily="18" charset="-78"/>
            <a:cs typeface="Adobe Arabic" pitchFamily="18" charset="-78"/>
          </a:endParaRPr>
        </a:p>
      </dgm:t>
    </dgm:pt>
    <dgm:pt modelId="{A20927A6-3B5F-4F04-AB6C-B5A385BB427C}" type="parTrans" cxnId="{9DA10F4E-78F4-4372-A864-94689FEF06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8C26523-C7CC-42E7-BE8D-6408873AB5B4}" type="sibTrans" cxnId="{9DA10F4E-78F4-4372-A864-94689FEF065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6A7B06A-4561-4B9F-815B-346A0F04D45D}">
      <dgm:prSet custT="1"/>
      <dgm:spPr/>
      <dgm:t>
        <a:bodyPr/>
        <a:lstStyle/>
        <a:p>
          <a:pPr algn="ctr" rtl="1"/>
          <a:r>
            <a:rPr lang="ar-SA" sz="2800" b="1" dirty="0" smtClean="0">
              <a:latin typeface="Adobe Arabic" pitchFamily="18" charset="-78"/>
              <a:cs typeface="Adobe Arabic" pitchFamily="18" charset="-78"/>
            </a:rPr>
            <a:t>الخطط التشغيلية</a:t>
          </a:r>
          <a:endParaRPr lang="en-US" sz="2800" b="1" dirty="0">
            <a:latin typeface="Adobe Arabic" pitchFamily="18" charset="-78"/>
            <a:cs typeface="Adobe Arabic" pitchFamily="18" charset="-78"/>
          </a:endParaRPr>
        </a:p>
      </dgm:t>
    </dgm:pt>
    <dgm:pt modelId="{BE5DA034-FB9A-42DE-AACD-F5B6106CEC9F}" type="parTrans" cxnId="{3C9E8132-12BF-4E1E-AA1D-916F94B3E80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89D724E2-7760-488E-BE1A-0D79FAC5AF1F}" type="sibTrans" cxnId="{3C9E8132-12BF-4E1E-AA1D-916F94B3E80C}">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58C97F9-36FC-4F9A-B090-D2B0BD47AD5C}">
      <dgm:prSet custT="1"/>
      <dgm:spPr/>
      <dgm:t>
        <a:bodyPr/>
        <a:lstStyle/>
        <a:p>
          <a:pPr algn="ctr" rtl="1"/>
          <a:r>
            <a:rPr lang="ar-SA" sz="2800" b="1" dirty="0" smtClean="0">
              <a:latin typeface="Adobe Arabic" pitchFamily="18" charset="-78"/>
              <a:cs typeface="Adobe Arabic" pitchFamily="18" charset="-78"/>
            </a:rPr>
            <a:t>خطط الطوارئ</a:t>
          </a:r>
          <a:endParaRPr lang="en-US" sz="2800" b="1" dirty="0">
            <a:latin typeface="Adobe Arabic" pitchFamily="18" charset="-78"/>
            <a:cs typeface="Adobe Arabic" pitchFamily="18" charset="-78"/>
          </a:endParaRPr>
        </a:p>
      </dgm:t>
    </dgm:pt>
    <dgm:pt modelId="{AFB133F0-1571-4E32-B65D-EC8A7C02F20A}" type="parTrans" cxnId="{472B166C-6585-476B-B667-25C132551B9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88F4AA6-EA6B-49F3-8618-FBBC4448F385}" type="sibTrans" cxnId="{472B166C-6585-476B-B667-25C132551B91}">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6A1F2EB-C33F-47A0-A004-D568D288AAB8}" type="pres">
      <dgm:prSet presAssocID="{123D0310-68F6-4761-A82B-90E59C3931DD}" presName="cycle" presStyleCnt="0">
        <dgm:presLayoutVars>
          <dgm:dir/>
          <dgm:resizeHandles val="exact"/>
        </dgm:presLayoutVars>
      </dgm:prSet>
      <dgm:spPr/>
      <dgm:t>
        <a:bodyPr/>
        <a:lstStyle/>
        <a:p>
          <a:endParaRPr lang="en-US"/>
        </a:p>
      </dgm:t>
    </dgm:pt>
    <dgm:pt modelId="{22612A8B-C620-4E9A-9E21-B243E3F839DC}" type="pres">
      <dgm:prSet presAssocID="{EF334A9F-F4E3-47E9-AC15-3A28E4FBC441}" presName="dummy" presStyleCnt="0"/>
      <dgm:spPr/>
    </dgm:pt>
    <dgm:pt modelId="{106F28C5-29B3-441E-BC91-6233A337F320}" type="pres">
      <dgm:prSet presAssocID="{EF334A9F-F4E3-47E9-AC15-3A28E4FBC441}" presName="node" presStyleLbl="revTx" presStyleIdx="0" presStyleCnt="4">
        <dgm:presLayoutVars>
          <dgm:bulletEnabled val="1"/>
        </dgm:presLayoutVars>
      </dgm:prSet>
      <dgm:spPr/>
      <dgm:t>
        <a:bodyPr/>
        <a:lstStyle/>
        <a:p>
          <a:endParaRPr lang="en-US"/>
        </a:p>
      </dgm:t>
    </dgm:pt>
    <dgm:pt modelId="{BD6E6816-B200-478C-91A9-B8CA9F48A082}" type="pres">
      <dgm:prSet presAssocID="{1657BD4B-F6CA-4D62-8F8E-4CE04FB1CA70}" presName="sibTrans" presStyleLbl="node1" presStyleIdx="0" presStyleCnt="4"/>
      <dgm:spPr/>
      <dgm:t>
        <a:bodyPr/>
        <a:lstStyle/>
        <a:p>
          <a:endParaRPr lang="en-US"/>
        </a:p>
      </dgm:t>
    </dgm:pt>
    <dgm:pt modelId="{0EFECB0A-1E45-474B-89E2-F7C4FFBC643E}" type="pres">
      <dgm:prSet presAssocID="{7AADFE0B-24EE-4EFF-9E58-97135B827AB1}" presName="dummy" presStyleCnt="0"/>
      <dgm:spPr/>
    </dgm:pt>
    <dgm:pt modelId="{6431E5DD-FA90-4340-A36D-83CB2B171F5F}" type="pres">
      <dgm:prSet presAssocID="{7AADFE0B-24EE-4EFF-9E58-97135B827AB1}" presName="node" presStyleLbl="revTx" presStyleIdx="1" presStyleCnt="4">
        <dgm:presLayoutVars>
          <dgm:bulletEnabled val="1"/>
        </dgm:presLayoutVars>
      </dgm:prSet>
      <dgm:spPr/>
      <dgm:t>
        <a:bodyPr/>
        <a:lstStyle/>
        <a:p>
          <a:endParaRPr lang="en-US"/>
        </a:p>
      </dgm:t>
    </dgm:pt>
    <dgm:pt modelId="{8406555F-4F47-4010-84D4-89DC61402165}" type="pres">
      <dgm:prSet presAssocID="{58C26523-C7CC-42E7-BE8D-6408873AB5B4}" presName="sibTrans" presStyleLbl="node1" presStyleIdx="1" presStyleCnt="4"/>
      <dgm:spPr/>
      <dgm:t>
        <a:bodyPr/>
        <a:lstStyle/>
        <a:p>
          <a:endParaRPr lang="en-US"/>
        </a:p>
      </dgm:t>
    </dgm:pt>
    <dgm:pt modelId="{9016BC2C-AAB2-4AF7-8A67-9FCCDFC2BB25}" type="pres">
      <dgm:prSet presAssocID="{26A7B06A-4561-4B9F-815B-346A0F04D45D}" presName="dummy" presStyleCnt="0"/>
      <dgm:spPr/>
    </dgm:pt>
    <dgm:pt modelId="{C57DE40F-3392-4AF9-B268-55C06AE29ACB}" type="pres">
      <dgm:prSet presAssocID="{26A7B06A-4561-4B9F-815B-346A0F04D45D}" presName="node" presStyleLbl="revTx" presStyleIdx="2" presStyleCnt="4">
        <dgm:presLayoutVars>
          <dgm:bulletEnabled val="1"/>
        </dgm:presLayoutVars>
      </dgm:prSet>
      <dgm:spPr/>
      <dgm:t>
        <a:bodyPr/>
        <a:lstStyle/>
        <a:p>
          <a:endParaRPr lang="en-US"/>
        </a:p>
      </dgm:t>
    </dgm:pt>
    <dgm:pt modelId="{40655EB6-B384-4FA9-A05F-BAE2E7E8EC02}" type="pres">
      <dgm:prSet presAssocID="{89D724E2-7760-488E-BE1A-0D79FAC5AF1F}" presName="sibTrans" presStyleLbl="node1" presStyleIdx="2" presStyleCnt="4"/>
      <dgm:spPr/>
      <dgm:t>
        <a:bodyPr/>
        <a:lstStyle/>
        <a:p>
          <a:endParaRPr lang="en-US"/>
        </a:p>
      </dgm:t>
    </dgm:pt>
    <dgm:pt modelId="{DBE1AB0C-069F-4762-88C6-8D526C231581}" type="pres">
      <dgm:prSet presAssocID="{A58C97F9-36FC-4F9A-B090-D2B0BD47AD5C}" presName="dummy" presStyleCnt="0"/>
      <dgm:spPr/>
    </dgm:pt>
    <dgm:pt modelId="{076A683E-A223-4A70-86C5-881BC829D00F}" type="pres">
      <dgm:prSet presAssocID="{A58C97F9-36FC-4F9A-B090-D2B0BD47AD5C}" presName="node" presStyleLbl="revTx" presStyleIdx="3" presStyleCnt="4">
        <dgm:presLayoutVars>
          <dgm:bulletEnabled val="1"/>
        </dgm:presLayoutVars>
      </dgm:prSet>
      <dgm:spPr/>
      <dgm:t>
        <a:bodyPr/>
        <a:lstStyle/>
        <a:p>
          <a:endParaRPr lang="en-US"/>
        </a:p>
      </dgm:t>
    </dgm:pt>
    <dgm:pt modelId="{7006224C-6028-4E2F-8153-A03F11815E5E}" type="pres">
      <dgm:prSet presAssocID="{988F4AA6-EA6B-49F3-8618-FBBC4448F385}" presName="sibTrans" presStyleLbl="node1" presStyleIdx="3" presStyleCnt="4"/>
      <dgm:spPr/>
      <dgm:t>
        <a:bodyPr/>
        <a:lstStyle/>
        <a:p>
          <a:endParaRPr lang="en-US"/>
        </a:p>
      </dgm:t>
    </dgm:pt>
  </dgm:ptLst>
  <dgm:cxnLst>
    <dgm:cxn modelId="{7D87AD79-19B3-434D-8097-9C86FEE0D7E4}" type="presOf" srcId="{988F4AA6-EA6B-49F3-8618-FBBC4448F385}" destId="{7006224C-6028-4E2F-8153-A03F11815E5E}" srcOrd="0" destOrd="0" presId="urn:microsoft.com/office/officeart/2005/8/layout/cycle1"/>
    <dgm:cxn modelId="{6940620A-24E2-4510-8B2E-07315242C500}" type="presOf" srcId="{EF334A9F-F4E3-47E9-AC15-3A28E4FBC441}" destId="{106F28C5-29B3-441E-BC91-6233A337F320}" srcOrd="0" destOrd="0" presId="urn:microsoft.com/office/officeart/2005/8/layout/cycle1"/>
    <dgm:cxn modelId="{6AD86341-2727-4DC6-9237-DA23FAB60C29}" type="presOf" srcId="{26A7B06A-4561-4B9F-815B-346A0F04D45D}" destId="{C57DE40F-3392-4AF9-B268-55C06AE29ACB}" srcOrd="0" destOrd="0" presId="urn:microsoft.com/office/officeart/2005/8/layout/cycle1"/>
    <dgm:cxn modelId="{472B166C-6585-476B-B667-25C132551B91}" srcId="{123D0310-68F6-4761-A82B-90E59C3931DD}" destId="{A58C97F9-36FC-4F9A-B090-D2B0BD47AD5C}" srcOrd="3" destOrd="0" parTransId="{AFB133F0-1571-4E32-B65D-EC8A7C02F20A}" sibTransId="{988F4AA6-EA6B-49F3-8618-FBBC4448F385}"/>
    <dgm:cxn modelId="{FE303416-5A72-47CE-8FD0-CB82B358AFEA}" type="presOf" srcId="{1657BD4B-F6CA-4D62-8F8E-4CE04FB1CA70}" destId="{BD6E6816-B200-478C-91A9-B8CA9F48A082}" srcOrd="0" destOrd="0" presId="urn:microsoft.com/office/officeart/2005/8/layout/cycle1"/>
    <dgm:cxn modelId="{9C1E6390-D382-4ACA-A15B-DFFDD765B1AE}" type="presOf" srcId="{7AADFE0B-24EE-4EFF-9E58-97135B827AB1}" destId="{6431E5DD-FA90-4340-A36D-83CB2B171F5F}" srcOrd="0" destOrd="0" presId="urn:microsoft.com/office/officeart/2005/8/layout/cycle1"/>
    <dgm:cxn modelId="{22C36B9F-D656-480B-903F-4E539B75A166}" srcId="{123D0310-68F6-4761-A82B-90E59C3931DD}" destId="{EF334A9F-F4E3-47E9-AC15-3A28E4FBC441}" srcOrd="0" destOrd="0" parTransId="{79E4633B-BE2B-4A00-BA26-CDDDBA647FC9}" sibTransId="{1657BD4B-F6CA-4D62-8F8E-4CE04FB1CA70}"/>
    <dgm:cxn modelId="{41DCAB5F-9973-46A0-BFA2-792C3E5AF1B3}" type="presOf" srcId="{A58C97F9-36FC-4F9A-B090-D2B0BD47AD5C}" destId="{076A683E-A223-4A70-86C5-881BC829D00F}" srcOrd="0" destOrd="0" presId="urn:microsoft.com/office/officeart/2005/8/layout/cycle1"/>
    <dgm:cxn modelId="{3C9E8132-12BF-4E1E-AA1D-916F94B3E80C}" srcId="{123D0310-68F6-4761-A82B-90E59C3931DD}" destId="{26A7B06A-4561-4B9F-815B-346A0F04D45D}" srcOrd="2" destOrd="0" parTransId="{BE5DA034-FB9A-42DE-AACD-F5B6106CEC9F}" sibTransId="{89D724E2-7760-488E-BE1A-0D79FAC5AF1F}"/>
    <dgm:cxn modelId="{31EB0794-315E-4DA8-BD8B-683DB1451597}" type="presOf" srcId="{58C26523-C7CC-42E7-BE8D-6408873AB5B4}" destId="{8406555F-4F47-4010-84D4-89DC61402165}" srcOrd="0" destOrd="0" presId="urn:microsoft.com/office/officeart/2005/8/layout/cycle1"/>
    <dgm:cxn modelId="{9DA10F4E-78F4-4372-A864-94689FEF065C}" srcId="{123D0310-68F6-4761-A82B-90E59C3931DD}" destId="{7AADFE0B-24EE-4EFF-9E58-97135B827AB1}" srcOrd="1" destOrd="0" parTransId="{A20927A6-3B5F-4F04-AB6C-B5A385BB427C}" sibTransId="{58C26523-C7CC-42E7-BE8D-6408873AB5B4}"/>
    <dgm:cxn modelId="{56620C65-A22E-4558-8FB3-B84DE8BDBB0A}" type="presOf" srcId="{89D724E2-7760-488E-BE1A-0D79FAC5AF1F}" destId="{40655EB6-B384-4FA9-A05F-BAE2E7E8EC02}" srcOrd="0" destOrd="0" presId="urn:microsoft.com/office/officeart/2005/8/layout/cycle1"/>
    <dgm:cxn modelId="{E7DF78CD-7AD0-413F-A9E9-F6342D93AB94}" type="presOf" srcId="{123D0310-68F6-4761-A82B-90E59C3931DD}" destId="{06A1F2EB-C33F-47A0-A004-D568D288AAB8}" srcOrd="0" destOrd="0" presId="urn:microsoft.com/office/officeart/2005/8/layout/cycle1"/>
    <dgm:cxn modelId="{C967794C-86FA-46A8-88BD-6BDFEFBD0015}" type="presParOf" srcId="{06A1F2EB-C33F-47A0-A004-D568D288AAB8}" destId="{22612A8B-C620-4E9A-9E21-B243E3F839DC}" srcOrd="0" destOrd="0" presId="urn:microsoft.com/office/officeart/2005/8/layout/cycle1"/>
    <dgm:cxn modelId="{17978380-000F-4137-9A41-8B4D0E929CD4}" type="presParOf" srcId="{06A1F2EB-C33F-47A0-A004-D568D288AAB8}" destId="{106F28C5-29B3-441E-BC91-6233A337F320}" srcOrd="1" destOrd="0" presId="urn:microsoft.com/office/officeart/2005/8/layout/cycle1"/>
    <dgm:cxn modelId="{71825E27-0D96-4312-8AED-E24E9C82A06E}" type="presParOf" srcId="{06A1F2EB-C33F-47A0-A004-D568D288AAB8}" destId="{BD6E6816-B200-478C-91A9-B8CA9F48A082}" srcOrd="2" destOrd="0" presId="urn:microsoft.com/office/officeart/2005/8/layout/cycle1"/>
    <dgm:cxn modelId="{9C315035-E892-4947-9035-1CADCB1587C9}" type="presParOf" srcId="{06A1F2EB-C33F-47A0-A004-D568D288AAB8}" destId="{0EFECB0A-1E45-474B-89E2-F7C4FFBC643E}" srcOrd="3" destOrd="0" presId="urn:microsoft.com/office/officeart/2005/8/layout/cycle1"/>
    <dgm:cxn modelId="{7FE62157-1022-48EC-A90B-3AA81640850E}" type="presParOf" srcId="{06A1F2EB-C33F-47A0-A004-D568D288AAB8}" destId="{6431E5DD-FA90-4340-A36D-83CB2B171F5F}" srcOrd="4" destOrd="0" presId="urn:microsoft.com/office/officeart/2005/8/layout/cycle1"/>
    <dgm:cxn modelId="{95E57E12-9F29-42CE-942F-5A97EA70ABE8}" type="presParOf" srcId="{06A1F2EB-C33F-47A0-A004-D568D288AAB8}" destId="{8406555F-4F47-4010-84D4-89DC61402165}" srcOrd="5" destOrd="0" presId="urn:microsoft.com/office/officeart/2005/8/layout/cycle1"/>
    <dgm:cxn modelId="{F8086332-C2A4-446A-BB59-7DA17E9185E6}" type="presParOf" srcId="{06A1F2EB-C33F-47A0-A004-D568D288AAB8}" destId="{9016BC2C-AAB2-4AF7-8A67-9FCCDFC2BB25}" srcOrd="6" destOrd="0" presId="urn:microsoft.com/office/officeart/2005/8/layout/cycle1"/>
    <dgm:cxn modelId="{186E35D8-0ECB-480F-92AA-7F9E827223DA}" type="presParOf" srcId="{06A1F2EB-C33F-47A0-A004-D568D288AAB8}" destId="{C57DE40F-3392-4AF9-B268-55C06AE29ACB}" srcOrd="7" destOrd="0" presId="urn:microsoft.com/office/officeart/2005/8/layout/cycle1"/>
    <dgm:cxn modelId="{85C03458-74D6-4FF7-9393-AA5EE40BEEE8}" type="presParOf" srcId="{06A1F2EB-C33F-47A0-A004-D568D288AAB8}" destId="{40655EB6-B384-4FA9-A05F-BAE2E7E8EC02}" srcOrd="8" destOrd="0" presId="urn:microsoft.com/office/officeart/2005/8/layout/cycle1"/>
    <dgm:cxn modelId="{6311F2B9-4542-4EF8-B992-42ED76A5CC73}" type="presParOf" srcId="{06A1F2EB-C33F-47A0-A004-D568D288AAB8}" destId="{DBE1AB0C-069F-4762-88C6-8D526C231581}" srcOrd="9" destOrd="0" presId="urn:microsoft.com/office/officeart/2005/8/layout/cycle1"/>
    <dgm:cxn modelId="{DA69028F-3B5A-4DCF-84E5-337DF8188611}" type="presParOf" srcId="{06A1F2EB-C33F-47A0-A004-D568D288AAB8}" destId="{076A683E-A223-4A70-86C5-881BC829D00F}" srcOrd="10" destOrd="0" presId="urn:microsoft.com/office/officeart/2005/8/layout/cycle1"/>
    <dgm:cxn modelId="{5E4FF54B-28F5-4CFE-9CE8-D1C3B2C01430}" type="presParOf" srcId="{06A1F2EB-C33F-47A0-A004-D568D288AAB8}" destId="{7006224C-6028-4E2F-8153-A03F11815E5E}"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4D74DB6-D7CE-4372-807D-F5BA47FB927F}"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80B8FB49-2B25-44E3-B2C7-8452F55F1A71}">
      <dgm:prSet custT="1"/>
      <dgm:spPr/>
      <dgm:t>
        <a:bodyPr/>
        <a:lstStyle/>
        <a:p>
          <a:pPr algn="ctr" rtl="1"/>
          <a:r>
            <a:rPr lang="ar-SA" sz="2800" b="1" dirty="0" smtClean="0">
              <a:latin typeface="Adobe Arabic" pitchFamily="18" charset="-78"/>
              <a:cs typeface="Adobe Arabic" pitchFamily="18" charset="-78"/>
            </a:rPr>
            <a:t>تحديد الأهداف لفترة معينة من الزمن.</a:t>
          </a:r>
          <a:endParaRPr lang="en-US" sz="2800" b="1" dirty="0">
            <a:latin typeface="Adobe Arabic" pitchFamily="18" charset="-78"/>
            <a:cs typeface="Adobe Arabic" pitchFamily="18" charset="-78"/>
          </a:endParaRPr>
        </a:p>
      </dgm:t>
    </dgm:pt>
    <dgm:pt modelId="{450CCEC0-F854-4DB6-A6C0-95E665EB63CB}" type="parTrans" cxnId="{F0A0BF4A-36D9-4D2D-8C58-EA187C2A67F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CDB4B28-2131-4097-AA9B-AFB73AB0AB12}" type="sibTrans" cxnId="{F0A0BF4A-36D9-4D2D-8C58-EA187C2A67F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992C0F4-F732-4367-BB59-32EEE52DB78A}">
      <dgm:prSet custT="1"/>
      <dgm:spPr/>
      <dgm:t>
        <a:bodyPr/>
        <a:lstStyle/>
        <a:p>
          <a:pPr algn="ctr" rtl="1"/>
          <a:r>
            <a:rPr lang="ar-SA" sz="2800" b="1" dirty="0" smtClean="0">
              <a:latin typeface="Adobe Arabic" pitchFamily="18" charset="-78"/>
              <a:cs typeface="Adobe Arabic" pitchFamily="18" charset="-78"/>
            </a:rPr>
            <a:t>صياغة أفكار لتحديد مسار عمل يُمكنه تحقيق أهداف المنظمة المحددة مسبقًا.</a:t>
          </a:r>
          <a:endParaRPr lang="en-US" sz="2800" b="1" dirty="0">
            <a:latin typeface="Adobe Arabic" pitchFamily="18" charset="-78"/>
            <a:cs typeface="Adobe Arabic" pitchFamily="18" charset="-78"/>
          </a:endParaRPr>
        </a:p>
      </dgm:t>
    </dgm:pt>
    <dgm:pt modelId="{367D575E-3CB2-4D2F-B5F3-2B5D136AE3BF}" type="parTrans" cxnId="{BBE5F7ED-9856-467A-A4F4-4713332CFF0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AAEF68C-42D2-4E09-B959-EAC1495A74B6}" type="sibTrans" cxnId="{BBE5F7ED-9856-467A-A4F4-4713332CFF0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A039DCE-5ECD-45BC-8AC8-7689C3357979}">
      <dgm:prSet custT="1"/>
      <dgm:spPr/>
      <dgm:t>
        <a:bodyPr/>
        <a:lstStyle/>
        <a:p>
          <a:pPr algn="ctr" rtl="1"/>
          <a:r>
            <a:rPr lang="ar-SA" sz="2800" b="1" dirty="0" smtClean="0">
              <a:latin typeface="Adobe Arabic" pitchFamily="18" charset="-78"/>
              <a:cs typeface="Adobe Arabic" pitchFamily="18" charset="-78"/>
            </a:rPr>
            <a:t>إغلاق الفجوة بين أين تقف المنظمة الآن وإلى أين تريد </a:t>
          </a:r>
          <a:r>
            <a:rPr lang="ar-SA" sz="2800" b="1" dirty="0" smtClean="0">
              <a:latin typeface="Adobe Arabic" pitchFamily="18" charset="-78"/>
              <a:cs typeface="Adobe Arabic" pitchFamily="18" charset="-78"/>
            </a:rPr>
            <a:t>أن </a:t>
          </a:r>
          <a:r>
            <a:rPr lang="ar-SA" sz="2800" b="1" dirty="0" smtClean="0">
              <a:latin typeface="Adobe Arabic" pitchFamily="18" charset="-78"/>
              <a:cs typeface="Adobe Arabic" pitchFamily="18" charset="-78"/>
            </a:rPr>
            <a:t>تذهب.</a:t>
          </a:r>
          <a:endParaRPr lang="en-US" sz="2800" b="1" dirty="0">
            <a:latin typeface="Adobe Arabic" pitchFamily="18" charset="-78"/>
            <a:cs typeface="Adobe Arabic" pitchFamily="18" charset="-78"/>
          </a:endParaRPr>
        </a:p>
      </dgm:t>
    </dgm:pt>
    <dgm:pt modelId="{C20FB0A1-0C65-43FC-9B1F-FA6D2D839A10}" type="parTrans" cxnId="{F44E2F26-C317-4C89-891E-F8FB59ADDFF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3FD42F3-9079-4273-950C-834F9A466DE6}" type="sibTrans" cxnId="{F44E2F26-C317-4C89-891E-F8FB59ADDFF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7F2EE23-6916-490F-BFAB-E32975EA81F8}">
      <dgm:prSet custT="1"/>
      <dgm:spPr/>
      <dgm:t>
        <a:bodyPr/>
        <a:lstStyle/>
        <a:p>
          <a:pPr algn="ctr" rtl="1"/>
          <a:r>
            <a:rPr lang="ar-SA" sz="2800" b="1" dirty="0" smtClean="0">
              <a:latin typeface="Adobe Arabic" pitchFamily="18" charset="-78"/>
              <a:cs typeface="Adobe Arabic" pitchFamily="18" charset="-78"/>
            </a:rPr>
            <a:t>تقييم جميع المسارات البديلة التي وضعت واختيار الأفضل من بينها لتحقيق الأهداف المحددة.</a:t>
          </a:r>
          <a:endParaRPr lang="en-US" sz="2800" b="1" dirty="0">
            <a:latin typeface="Adobe Arabic" pitchFamily="18" charset="-78"/>
            <a:cs typeface="Adobe Arabic" pitchFamily="18" charset="-78"/>
          </a:endParaRPr>
        </a:p>
      </dgm:t>
    </dgm:pt>
    <dgm:pt modelId="{D3FB592C-6C11-46FC-A8FA-82D7F58869F7}" type="parTrans" cxnId="{D46A9BC3-9880-4205-9549-9805656A94C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38A4980-F80C-4B4D-BED4-F53CCAF6E9C8}" type="sibTrans" cxnId="{D46A9BC3-9880-4205-9549-9805656A94C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106BAA3-71A1-4409-B80F-242A984B0036}">
      <dgm:prSet custT="1"/>
      <dgm:spPr/>
      <dgm:t>
        <a:bodyPr/>
        <a:lstStyle/>
        <a:p>
          <a:pPr algn="ctr" rtl="1"/>
          <a:r>
            <a:rPr lang="ar-SA" sz="2800" b="1" dirty="0" smtClean="0">
              <a:latin typeface="Adobe Arabic" pitchFamily="18" charset="-78"/>
              <a:cs typeface="Adobe Arabic" pitchFamily="18" charset="-78"/>
            </a:rPr>
            <a:t>توفير قراءة عقلانية للمستقبل لتحقيق أهداف المنظمة المحددة مسبقًا.</a:t>
          </a:r>
          <a:endParaRPr lang="en-US" sz="2800" b="1" dirty="0">
            <a:latin typeface="Adobe Arabic" pitchFamily="18" charset="-78"/>
            <a:cs typeface="Adobe Arabic" pitchFamily="18" charset="-78"/>
          </a:endParaRPr>
        </a:p>
      </dgm:t>
    </dgm:pt>
    <dgm:pt modelId="{6A1F8338-4B6C-46D3-986F-0A3A3D814784}" type="parTrans" cxnId="{CE3C5F39-04A6-4DD2-830D-11AA51BC23D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CD53F69-DC1B-4A3D-B812-F4F6E0FEA557}" type="sibTrans" cxnId="{CE3C5F39-04A6-4DD2-830D-11AA51BC23D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1FD933F-3915-4930-A3F6-BE47228318A5}" type="pres">
      <dgm:prSet presAssocID="{E4D74DB6-D7CE-4372-807D-F5BA47FB927F}" presName="vert0" presStyleCnt="0">
        <dgm:presLayoutVars>
          <dgm:dir/>
          <dgm:animOne val="branch"/>
          <dgm:animLvl val="lvl"/>
        </dgm:presLayoutVars>
      </dgm:prSet>
      <dgm:spPr/>
      <dgm:t>
        <a:bodyPr/>
        <a:lstStyle/>
        <a:p>
          <a:endParaRPr lang="en-US"/>
        </a:p>
      </dgm:t>
    </dgm:pt>
    <dgm:pt modelId="{EF5D1E47-B226-4570-88E0-65823DB94D23}" type="pres">
      <dgm:prSet presAssocID="{80B8FB49-2B25-44E3-B2C7-8452F55F1A71}" presName="thickLine" presStyleLbl="alignNode1" presStyleIdx="0" presStyleCnt="5"/>
      <dgm:spPr/>
    </dgm:pt>
    <dgm:pt modelId="{CF8EEBFC-37EC-4BCF-B112-EA317CD42534}" type="pres">
      <dgm:prSet presAssocID="{80B8FB49-2B25-44E3-B2C7-8452F55F1A71}" presName="horz1" presStyleCnt="0"/>
      <dgm:spPr/>
    </dgm:pt>
    <dgm:pt modelId="{A7357803-5A41-4AC9-B99E-FF4B182383B2}" type="pres">
      <dgm:prSet presAssocID="{80B8FB49-2B25-44E3-B2C7-8452F55F1A71}" presName="tx1" presStyleLbl="revTx" presStyleIdx="0" presStyleCnt="5"/>
      <dgm:spPr/>
      <dgm:t>
        <a:bodyPr/>
        <a:lstStyle/>
        <a:p>
          <a:endParaRPr lang="en-US"/>
        </a:p>
      </dgm:t>
    </dgm:pt>
    <dgm:pt modelId="{26D36A08-E549-4A66-952A-ABACAC25B280}" type="pres">
      <dgm:prSet presAssocID="{80B8FB49-2B25-44E3-B2C7-8452F55F1A71}" presName="vert1" presStyleCnt="0"/>
      <dgm:spPr/>
    </dgm:pt>
    <dgm:pt modelId="{DC7C4CCB-9445-4830-85AA-F0D78D03C4D5}" type="pres">
      <dgm:prSet presAssocID="{E992C0F4-F732-4367-BB59-32EEE52DB78A}" presName="thickLine" presStyleLbl="alignNode1" presStyleIdx="1" presStyleCnt="5"/>
      <dgm:spPr/>
    </dgm:pt>
    <dgm:pt modelId="{8FDD6473-B0CE-4D23-81DB-706A71873CAD}" type="pres">
      <dgm:prSet presAssocID="{E992C0F4-F732-4367-BB59-32EEE52DB78A}" presName="horz1" presStyleCnt="0"/>
      <dgm:spPr/>
    </dgm:pt>
    <dgm:pt modelId="{99E3D7B5-9CB3-4FF4-A272-380DF1A4FC5C}" type="pres">
      <dgm:prSet presAssocID="{E992C0F4-F732-4367-BB59-32EEE52DB78A}" presName="tx1" presStyleLbl="revTx" presStyleIdx="1" presStyleCnt="5"/>
      <dgm:spPr/>
      <dgm:t>
        <a:bodyPr/>
        <a:lstStyle/>
        <a:p>
          <a:endParaRPr lang="en-US"/>
        </a:p>
      </dgm:t>
    </dgm:pt>
    <dgm:pt modelId="{A7A81329-B415-4E51-8D97-AD744B7A4BA6}" type="pres">
      <dgm:prSet presAssocID="{E992C0F4-F732-4367-BB59-32EEE52DB78A}" presName="vert1" presStyleCnt="0"/>
      <dgm:spPr/>
    </dgm:pt>
    <dgm:pt modelId="{AAA887DA-E2AC-4B3E-AEC0-4EDCB130D079}" type="pres">
      <dgm:prSet presAssocID="{6A039DCE-5ECD-45BC-8AC8-7689C3357979}" presName="thickLine" presStyleLbl="alignNode1" presStyleIdx="2" presStyleCnt="5"/>
      <dgm:spPr/>
    </dgm:pt>
    <dgm:pt modelId="{82612C50-919E-45C2-9BFB-FEF30822CE9E}" type="pres">
      <dgm:prSet presAssocID="{6A039DCE-5ECD-45BC-8AC8-7689C3357979}" presName="horz1" presStyleCnt="0"/>
      <dgm:spPr/>
    </dgm:pt>
    <dgm:pt modelId="{5A125FE4-8ED3-41D6-9C4F-6CA8479DB369}" type="pres">
      <dgm:prSet presAssocID="{6A039DCE-5ECD-45BC-8AC8-7689C3357979}" presName="tx1" presStyleLbl="revTx" presStyleIdx="2" presStyleCnt="5"/>
      <dgm:spPr/>
      <dgm:t>
        <a:bodyPr/>
        <a:lstStyle/>
        <a:p>
          <a:endParaRPr lang="en-US"/>
        </a:p>
      </dgm:t>
    </dgm:pt>
    <dgm:pt modelId="{D95A7C81-21B7-4916-9F9E-0BD423852B56}" type="pres">
      <dgm:prSet presAssocID="{6A039DCE-5ECD-45BC-8AC8-7689C3357979}" presName="vert1" presStyleCnt="0"/>
      <dgm:spPr/>
    </dgm:pt>
    <dgm:pt modelId="{22C66870-4916-4942-AE58-2A8644202827}" type="pres">
      <dgm:prSet presAssocID="{B7F2EE23-6916-490F-BFAB-E32975EA81F8}" presName="thickLine" presStyleLbl="alignNode1" presStyleIdx="3" presStyleCnt="5"/>
      <dgm:spPr/>
    </dgm:pt>
    <dgm:pt modelId="{2A9CB1CE-E762-4F57-A70F-D7BA2952E30F}" type="pres">
      <dgm:prSet presAssocID="{B7F2EE23-6916-490F-BFAB-E32975EA81F8}" presName="horz1" presStyleCnt="0"/>
      <dgm:spPr/>
    </dgm:pt>
    <dgm:pt modelId="{96D6CCBD-1840-45D0-AA13-993488CF8DC7}" type="pres">
      <dgm:prSet presAssocID="{B7F2EE23-6916-490F-BFAB-E32975EA81F8}" presName="tx1" presStyleLbl="revTx" presStyleIdx="3" presStyleCnt="5"/>
      <dgm:spPr/>
      <dgm:t>
        <a:bodyPr/>
        <a:lstStyle/>
        <a:p>
          <a:endParaRPr lang="en-US"/>
        </a:p>
      </dgm:t>
    </dgm:pt>
    <dgm:pt modelId="{F55B7176-67E0-42B3-9E4D-7C67D32D9890}" type="pres">
      <dgm:prSet presAssocID="{B7F2EE23-6916-490F-BFAB-E32975EA81F8}" presName="vert1" presStyleCnt="0"/>
      <dgm:spPr/>
    </dgm:pt>
    <dgm:pt modelId="{5BB94F13-B223-4B27-AF34-F1EBCACC755B}" type="pres">
      <dgm:prSet presAssocID="{1106BAA3-71A1-4409-B80F-242A984B0036}" presName="thickLine" presStyleLbl="alignNode1" presStyleIdx="4" presStyleCnt="5"/>
      <dgm:spPr/>
    </dgm:pt>
    <dgm:pt modelId="{7FBCCD46-AEF1-4F4D-8141-A3BA98861C07}" type="pres">
      <dgm:prSet presAssocID="{1106BAA3-71A1-4409-B80F-242A984B0036}" presName="horz1" presStyleCnt="0"/>
      <dgm:spPr/>
    </dgm:pt>
    <dgm:pt modelId="{658EB6B7-8097-4C6C-973B-FA799624DA9B}" type="pres">
      <dgm:prSet presAssocID="{1106BAA3-71A1-4409-B80F-242A984B0036}" presName="tx1" presStyleLbl="revTx" presStyleIdx="4" presStyleCnt="5"/>
      <dgm:spPr/>
      <dgm:t>
        <a:bodyPr/>
        <a:lstStyle/>
        <a:p>
          <a:endParaRPr lang="en-US"/>
        </a:p>
      </dgm:t>
    </dgm:pt>
    <dgm:pt modelId="{4CC02B44-5200-44DA-A2D8-FA87CDDD38EF}" type="pres">
      <dgm:prSet presAssocID="{1106BAA3-71A1-4409-B80F-242A984B0036}" presName="vert1" presStyleCnt="0"/>
      <dgm:spPr/>
    </dgm:pt>
  </dgm:ptLst>
  <dgm:cxnLst>
    <dgm:cxn modelId="{F0A0BF4A-36D9-4D2D-8C58-EA187C2A67FB}" srcId="{E4D74DB6-D7CE-4372-807D-F5BA47FB927F}" destId="{80B8FB49-2B25-44E3-B2C7-8452F55F1A71}" srcOrd="0" destOrd="0" parTransId="{450CCEC0-F854-4DB6-A6C0-95E665EB63CB}" sibTransId="{7CDB4B28-2131-4097-AA9B-AFB73AB0AB12}"/>
    <dgm:cxn modelId="{CE3C5F39-04A6-4DD2-830D-11AA51BC23D8}" srcId="{E4D74DB6-D7CE-4372-807D-F5BA47FB927F}" destId="{1106BAA3-71A1-4409-B80F-242A984B0036}" srcOrd="4" destOrd="0" parTransId="{6A1F8338-4B6C-46D3-986F-0A3A3D814784}" sibTransId="{2CD53F69-DC1B-4A3D-B812-F4F6E0FEA557}"/>
    <dgm:cxn modelId="{6D7A0B75-76ED-4916-9840-86AB7869552C}" type="presOf" srcId="{E4D74DB6-D7CE-4372-807D-F5BA47FB927F}" destId="{01FD933F-3915-4930-A3F6-BE47228318A5}" srcOrd="0" destOrd="0" presId="urn:microsoft.com/office/officeart/2008/layout/LinedList"/>
    <dgm:cxn modelId="{FA2B195E-28BF-4574-A682-BFFF7506150A}" type="presOf" srcId="{80B8FB49-2B25-44E3-B2C7-8452F55F1A71}" destId="{A7357803-5A41-4AC9-B99E-FF4B182383B2}" srcOrd="0" destOrd="0" presId="urn:microsoft.com/office/officeart/2008/layout/LinedList"/>
    <dgm:cxn modelId="{BBE5F7ED-9856-467A-A4F4-4713332CFF07}" srcId="{E4D74DB6-D7CE-4372-807D-F5BA47FB927F}" destId="{E992C0F4-F732-4367-BB59-32EEE52DB78A}" srcOrd="1" destOrd="0" parTransId="{367D575E-3CB2-4D2F-B5F3-2B5D136AE3BF}" sibTransId="{2AAEF68C-42D2-4E09-B959-EAC1495A74B6}"/>
    <dgm:cxn modelId="{19E00F02-C680-487D-AB13-8A2921EE33C3}" type="presOf" srcId="{E992C0F4-F732-4367-BB59-32EEE52DB78A}" destId="{99E3D7B5-9CB3-4FF4-A272-380DF1A4FC5C}" srcOrd="0" destOrd="0" presId="urn:microsoft.com/office/officeart/2008/layout/LinedList"/>
    <dgm:cxn modelId="{9689F98E-83EB-443E-9F69-C473F07C7583}" type="presOf" srcId="{1106BAA3-71A1-4409-B80F-242A984B0036}" destId="{658EB6B7-8097-4C6C-973B-FA799624DA9B}" srcOrd="0" destOrd="0" presId="urn:microsoft.com/office/officeart/2008/layout/LinedList"/>
    <dgm:cxn modelId="{F44E2F26-C317-4C89-891E-F8FB59ADDFF8}" srcId="{E4D74DB6-D7CE-4372-807D-F5BA47FB927F}" destId="{6A039DCE-5ECD-45BC-8AC8-7689C3357979}" srcOrd="2" destOrd="0" parTransId="{C20FB0A1-0C65-43FC-9B1F-FA6D2D839A10}" sibTransId="{33FD42F3-9079-4273-950C-834F9A466DE6}"/>
    <dgm:cxn modelId="{89644CEA-DC10-4422-8C97-FCD8614C4C3F}" type="presOf" srcId="{B7F2EE23-6916-490F-BFAB-E32975EA81F8}" destId="{96D6CCBD-1840-45D0-AA13-993488CF8DC7}" srcOrd="0" destOrd="0" presId="urn:microsoft.com/office/officeart/2008/layout/LinedList"/>
    <dgm:cxn modelId="{D46A9BC3-9880-4205-9549-9805656A94C0}" srcId="{E4D74DB6-D7CE-4372-807D-F5BA47FB927F}" destId="{B7F2EE23-6916-490F-BFAB-E32975EA81F8}" srcOrd="3" destOrd="0" parTransId="{D3FB592C-6C11-46FC-A8FA-82D7F58869F7}" sibTransId="{638A4980-F80C-4B4D-BED4-F53CCAF6E9C8}"/>
    <dgm:cxn modelId="{95416EC7-739A-4487-92D2-6DD6FBC2DDF0}" type="presOf" srcId="{6A039DCE-5ECD-45BC-8AC8-7689C3357979}" destId="{5A125FE4-8ED3-41D6-9C4F-6CA8479DB369}" srcOrd="0" destOrd="0" presId="urn:microsoft.com/office/officeart/2008/layout/LinedList"/>
    <dgm:cxn modelId="{729C07C0-14B5-4C09-BFCC-0B46EECE83BA}" type="presParOf" srcId="{01FD933F-3915-4930-A3F6-BE47228318A5}" destId="{EF5D1E47-B226-4570-88E0-65823DB94D23}" srcOrd="0" destOrd="0" presId="urn:microsoft.com/office/officeart/2008/layout/LinedList"/>
    <dgm:cxn modelId="{CADEF0BE-64A8-4264-A46B-1BF7ACDEFC65}" type="presParOf" srcId="{01FD933F-3915-4930-A3F6-BE47228318A5}" destId="{CF8EEBFC-37EC-4BCF-B112-EA317CD42534}" srcOrd="1" destOrd="0" presId="urn:microsoft.com/office/officeart/2008/layout/LinedList"/>
    <dgm:cxn modelId="{80DF2AE1-AEF9-4265-A6BB-B5D4A9AB17A4}" type="presParOf" srcId="{CF8EEBFC-37EC-4BCF-B112-EA317CD42534}" destId="{A7357803-5A41-4AC9-B99E-FF4B182383B2}" srcOrd="0" destOrd="0" presId="urn:microsoft.com/office/officeart/2008/layout/LinedList"/>
    <dgm:cxn modelId="{BB0D4CE1-A0F6-47F7-AAD2-2F168148E5DC}" type="presParOf" srcId="{CF8EEBFC-37EC-4BCF-B112-EA317CD42534}" destId="{26D36A08-E549-4A66-952A-ABACAC25B280}" srcOrd="1" destOrd="0" presId="urn:microsoft.com/office/officeart/2008/layout/LinedList"/>
    <dgm:cxn modelId="{1FBAF3FF-0E69-44C4-9E1E-400BB9A885E5}" type="presParOf" srcId="{01FD933F-3915-4930-A3F6-BE47228318A5}" destId="{DC7C4CCB-9445-4830-85AA-F0D78D03C4D5}" srcOrd="2" destOrd="0" presId="urn:microsoft.com/office/officeart/2008/layout/LinedList"/>
    <dgm:cxn modelId="{C387087C-96E7-473F-8B46-059F4D01EC7B}" type="presParOf" srcId="{01FD933F-3915-4930-A3F6-BE47228318A5}" destId="{8FDD6473-B0CE-4D23-81DB-706A71873CAD}" srcOrd="3" destOrd="0" presId="urn:microsoft.com/office/officeart/2008/layout/LinedList"/>
    <dgm:cxn modelId="{085D73F6-72BE-48F7-B95B-9621E7A7469A}" type="presParOf" srcId="{8FDD6473-B0CE-4D23-81DB-706A71873CAD}" destId="{99E3D7B5-9CB3-4FF4-A272-380DF1A4FC5C}" srcOrd="0" destOrd="0" presId="urn:microsoft.com/office/officeart/2008/layout/LinedList"/>
    <dgm:cxn modelId="{8EC18956-4B48-4316-8D15-CAB82E910EEF}" type="presParOf" srcId="{8FDD6473-B0CE-4D23-81DB-706A71873CAD}" destId="{A7A81329-B415-4E51-8D97-AD744B7A4BA6}" srcOrd="1" destOrd="0" presId="urn:microsoft.com/office/officeart/2008/layout/LinedList"/>
    <dgm:cxn modelId="{D8C55AE6-5FC1-41E7-990E-A8F9DF086F80}" type="presParOf" srcId="{01FD933F-3915-4930-A3F6-BE47228318A5}" destId="{AAA887DA-E2AC-4B3E-AEC0-4EDCB130D079}" srcOrd="4" destOrd="0" presId="urn:microsoft.com/office/officeart/2008/layout/LinedList"/>
    <dgm:cxn modelId="{F652138B-5222-4901-AC28-24A2E7069DC5}" type="presParOf" srcId="{01FD933F-3915-4930-A3F6-BE47228318A5}" destId="{82612C50-919E-45C2-9BFB-FEF30822CE9E}" srcOrd="5" destOrd="0" presId="urn:microsoft.com/office/officeart/2008/layout/LinedList"/>
    <dgm:cxn modelId="{7C279E78-7F7A-47C7-9CCF-B02F676D6853}" type="presParOf" srcId="{82612C50-919E-45C2-9BFB-FEF30822CE9E}" destId="{5A125FE4-8ED3-41D6-9C4F-6CA8479DB369}" srcOrd="0" destOrd="0" presId="urn:microsoft.com/office/officeart/2008/layout/LinedList"/>
    <dgm:cxn modelId="{2E1CA6E8-22BF-4115-A4FA-632953422846}" type="presParOf" srcId="{82612C50-919E-45C2-9BFB-FEF30822CE9E}" destId="{D95A7C81-21B7-4916-9F9E-0BD423852B56}" srcOrd="1" destOrd="0" presId="urn:microsoft.com/office/officeart/2008/layout/LinedList"/>
    <dgm:cxn modelId="{267111A8-4097-46CA-89BB-6E8D822A4DAA}" type="presParOf" srcId="{01FD933F-3915-4930-A3F6-BE47228318A5}" destId="{22C66870-4916-4942-AE58-2A8644202827}" srcOrd="6" destOrd="0" presId="urn:microsoft.com/office/officeart/2008/layout/LinedList"/>
    <dgm:cxn modelId="{101B48C2-A07B-4354-A441-CC853958C28D}" type="presParOf" srcId="{01FD933F-3915-4930-A3F6-BE47228318A5}" destId="{2A9CB1CE-E762-4F57-A70F-D7BA2952E30F}" srcOrd="7" destOrd="0" presId="urn:microsoft.com/office/officeart/2008/layout/LinedList"/>
    <dgm:cxn modelId="{FE5A5D60-A9DA-4EB7-8951-8477F7010818}" type="presParOf" srcId="{2A9CB1CE-E762-4F57-A70F-D7BA2952E30F}" destId="{96D6CCBD-1840-45D0-AA13-993488CF8DC7}" srcOrd="0" destOrd="0" presId="urn:microsoft.com/office/officeart/2008/layout/LinedList"/>
    <dgm:cxn modelId="{60D3E028-CB3C-4F92-9AA4-9143A8A99BAA}" type="presParOf" srcId="{2A9CB1CE-E762-4F57-A70F-D7BA2952E30F}" destId="{F55B7176-67E0-42B3-9E4D-7C67D32D9890}" srcOrd="1" destOrd="0" presId="urn:microsoft.com/office/officeart/2008/layout/LinedList"/>
    <dgm:cxn modelId="{1F03BC9D-2E0C-4E10-9683-B81E4A89C534}" type="presParOf" srcId="{01FD933F-3915-4930-A3F6-BE47228318A5}" destId="{5BB94F13-B223-4B27-AF34-F1EBCACC755B}" srcOrd="8" destOrd="0" presId="urn:microsoft.com/office/officeart/2008/layout/LinedList"/>
    <dgm:cxn modelId="{1D2B9A85-3D07-41F3-B27D-B67356A7EC91}" type="presParOf" srcId="{01FD933F-3915-4930-A3F6-BE47228318A5}" destId="{7FBCCD46-AEF1-4F4D-8141-A3BA98861C07}" srcOrd="9" destOrd="0" presId="urn:microsoft.com/office/officeart/2008/layout/LinedList"/>
    <dgm:cxn modelId="{F0F3DC3E-9E55-4BF6-BD8D-C611C2A716B1}" type="presParOf" srcId="{7FBCCD46-AEF1-4F4D-8141-A3BA98861C07}" destId="{658EB6B7-8097-4C6C-973B-FA799624DA9B}" srcOrd="0" destOrd="0" presId="urn:microsoft.com/office/officeart/2008/layout/LinedList"/>
    <dgm:cxn modelId="{FA595D88-0B4F-4AE5-8B8C-2C3EF01C5B7B}" type="presParOf" srcId="{7FBCCD46-AEF1-4F4D-8141-A3BA98861C07}" destId="{4CC02B44-5200-44DA-A2D8-FA87CDDD38E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C1EBED-3446-4000-BD01-04D0458BF849}"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n-US"/>
        </a:p>
      </dgm:t>
    </dgm:pt>
    <dgm:pt modelId="{8ADC1451-BE88-430F-A3A9-66EB829473E4}">
      <dgm:prSet custT="1"/>
      <dgm:spPr/>
      <dgm:t>
        <a:bodyPr/>
        <a:lstStyle/>
        <a:p>
          <a:pPr algn="ctr" rtl="1"/>
          <a:r>
            <a:rPr lang="ar-SA" sz="2800" b="1" dirty="0" smtClean="0">
              <a:latin typeface="Adobe Arabic" pitchFamily="18" charset="-78"/>
              <a:cs typeface="Adobe Arabic" pitchFamily="18" charset="-78"/>
            </a:rPr>
            <a:t>الأهميّة</a:t>
          </a:r>
          <a:endParaRPr lang="en-US" sz="2800" b="1" dirty="0">
            <a:latin typeface="Adobe Arabic" pitchFamily="18" charset="-78"/>
            <a:cs typeface="Adobe Arabic" pitchFamily="18" charset="-78"/>
          </a:endParaRPr>
        </a:p>
      </dgm:t>
    </dgm:pt>
    <dgm:pt modelId="{C8A5BB15-E2BF-4BA5-9EEC-47FAEAF07F35}" type="parTrans" cxnId="{9A09D367-916C-4831-8887-949F6BBFBB3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F80AB96-1F47-48CE-9D8F-3A457DD9131C}" type="sibTrans" cxnId="{9A09D367-916C-4831-8887-949F6BBFBB30}">
      <dgm:prSet custT="1"/>
      <dgm:spPr/>
      <dgm:t>
        <a:bodyPr/>
        <a:lstStyle/>
        <a:p>
          <a:pPr algn="ctr" rtl="1"/>
          <a:endParaRPr lang="en-US" sz="2800" b="1" dirty="0">
            <a:latin typeface="Adobe Arabic" pitchFamily="18" charset="-78"/>
            <a:cs typeface="Adobe Arabic" pitchFamily="18" charset="-78"/>
          </a:endParaRPr>
        </a:p>
      </dgm:t>
    </dgm:pt>
    <dgm:pt modelId="{011850D8-C198-4A83-9542-4928E4E4BD39}">
      <dgm:prSet custT="1"/>
      <dgm:spPr/>
      <dgm:t>
        <a:bodyPr/>
        <a:lstStyle/>
        <a:p>
          <a:pPr algn="ctr" rtl="1"/>
          <a:r>
            <a:rPr lang="ar-SA" sz="2800" b="1" dirty="0" smtClean="0">
              <a:latin typeface="Adobe Arabic" pitchFamily="18" charset="-78"/>
              <a:cs typeface="Adobe Arabic" pitchFamily="18" charset="-78"/>
            </a:rPr>
            <a:t>الوقت</a:t>
          </a:r>
          <a:endParaRPr lang="en-US" sz="2800" b="1" dirty="0">
            <a:latin typeface="Adobe Arabic" pitchFamily="18" charset="-78"/>
            <a:cs typeface="Adobe Arabic" pitchFamily="18" charset="-78"/>
          </a:endParaRPr>
        </a:p>
      </dgm:t>
    </dgm:pt>
    <dgm:pt modelId="{99678150-DC6E-4CFF-8283-82BF71DD5C92}" type="parTrans" cxnId="{75C3E207-026B-47EB-9D88-F75893421DED}">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3CD0AAA-0454-4832-A596-1F46322BE396}" type="sibTrans" cxnId="{75C3E207-026B-47EB-9D88-F75893421DED}">
      <dgm:prSet custT="1"/>
      <dgm:spPr/>
      <dgm:t>
        <a:bodyPr/>
        <a:lstStyle/>
        <a:p>
          <a:pPr algn="ctr" rtl="1"/>
          <a:endParaRPr lang="en-US" sz="2800" b="1" dirty="0">
            <a:latin typeface="Adobe Arabic" pitchFamily="18" charset="-78"/>
            <a:cs typeface="Adobe Arabic" pitchFamily="18" charset="-78"/>
          </a:endParaRPr>
        </a:p>
      </dgm:t>
    </dgm:pt>
    <dgm:pt modelId="{CC268BA2-EAA9-4956-87EB-3D7CECF23911}">
      <dgm:prSet custT="1"/>
      <dgm:spPr/>
      <dgm:t>
        <a:bodyPr/>
        <a:lstStyle/>
        <a:p>
          <a:pPr algn="ctr" rtl="1"/>
          <a:r>
            <a:rPr lang="ar-SA" sz="2800" b="1" dirty="0" smtClean="0">
              <a:latin typeface="Adobe Arabic" pitchFamily="18" charset="-78"/>
              <a:cs typeface="Adobe Arabic" pitchFamily="18" charset="-78"/>
            </a:rPr>
            <a:t>المستوى</a:t>
          </a:r>
          <a:endParaRPr lang="en-US" sz="2800" b="1" dirty="0">
            <a:latin typeface="Adobe Arabic" pitchFamily="18" charset="-78"/>
            <a:cs typeface="Adobe Arabic" pitchFamily="18" charset="-78"/>
          </a:endParaRPr>
        </a:p>
      </dgm:t>
    </dgm:pt>
    <dgm:pt modelId="{AF972001-C048-41D1-8AB4-CB0315183C63}" type="parTrans" cxnId="{44BB490E-1971-4877-9893-CCC8714BD65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1D62DA0-9120-4DFB-8DA9-EFD54379192C}" type="sibTrans" cxnId="{44BB490E-1971-4877-9893-CCC8714BD657}">
      <dgm:prSet custT="1"/>
      <dgm:spPr/>
      <dgm:t>
        <a:bodyPr/>
        <a:lstStyle/>
        <a:p>
          <a:pPr algn="ctr" rtl="1"/>
          <a:endParaRPr lang="en-US" sz="2800" b="1" dirty="0">
            <a:latin typeface="Adobe Arabic" pitchFamily="18" charset="-78"/>
            <a:cs typeface="Adobe Arabic" pitchFamily="18" charset="-78"/>
          </a:endParaRPr>
        </a:p>
      </dgm:t>
    </dgm:pt>
    <dgm:pt modelId="{8C10E8B7-C6E9-4A71-93BA-4387F4846E7F}">
      <dgm:prSet custT="1"/>
      <dgm:spPr/>
      <dgm:t>
        <a:bodyPr/>
        <a:lstStyle/>
        <a:p>
          <a:pPr algn="ctr" rtl="1"/>
          <a:r>
            <a:rPr lang="ar-SA" sz="2800" b="1" dirty="0" smtClean="0">
              <a:latin typeface="Adobe Arabic" pitchFamily="18" charset="-78"/>
              <a:cs typeface="Adobe Arabic" pitchFamily="18" charset="-78"/>
            </a:rPr>
            <a:t>المستوى الشكلي</a:t>
          </a:r>
          <a:endParaRPr lang="en-US" sz="2800" b="1" dirty="0">
            <a:latin typeface="Adobe Arabic" pitchFamily="18" charset="-78"/>
            <a:cs typeface="Adobe Arabic" pitchFamily="18" charset="-78"/>
          </a:endParaRPr>
        </a:p>
      </dgm:t>
    </dgm:pt>
    <dgm:pt modelId="{3B49EE4C-D6B9-437B-90BE-7F07FA7A56E0}" type="parTrans" cxnId="{3334652E-28DE-421B-A244-59F64F4F145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ABB9C66-2A2F-4C02-A64D-5571537528C0}" type="sibTrans" cxnId="{3334652E-28DE-421B-A244-59F64F4F145A}">
      <dgm:prSet custT="1"/>
      <dgm:spPr/>
      <dgm:t>
        <a:bodyPr/>
        <a:lstStyle/>
        <a:p>
          <a:pPr algn="ctr" rtl="1"/>
          <a:endParaRPr lang="en-US" sz="2800" b="1" dirty="0">
            <a:latin typeface="Adobe Arabic" pitchFamily="18" charset="-78"/>
            <a:cs typeface="Adobe Arabic" pitchFamily="18" charset="-78"/>
          </a:endParaRPr>
        </a:p>
      </dgm:t>
    </dgm:pt>
    <dgm:pt modelId="{5EB746E6-4AFF-4B1E-AE24-913E2C565B31}">
      <dgm:prSet custT="1"/>
      <dgm:spPr/>
      <dgm:t>
        <a:bodyPr/>
        <a:lstStyle/>
        <a:p>
          <a:pPr algn="ctr" rtl="1"/>
          <a:r>
            <a:rPr lang="ar-SA" sz="2800" b="1" dirty="0" smtClean="0">
              <a:latin typeface="Adobe Arabic" pitchFamily="18" charset="-78"/>
              <a:cs typeface="Adobe Arabic" pitchFamily="18" charset="-78"/>
            </a:rPr>
            <a:t>النهج</a:t>
          </a:r>
          <a:endParaRPr lang="en-US" sz="2800" b="1" dirty="0">
            <a:latin typeface="Adobe Arabic" pitchFamily="18" charset="-78"/>
            <a:cs typeface="Adobe Arabic" pitchFamily="18" charset="-78"/>
          </a:endParaRPr>
        </a:p>
      </dgm:t>
    </dgm:pt>
    <dgm:pt modelId="{7887B47F-3227-43EF-98BE-60FC8F1CF12A}" type="parTrans" cxnId="{4CC61C79-112F-46AC-926B-89D78D0EADE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7F81903-1297-47B0-9AB2-823092EB7B43}" type="sibTrans" cxnId="{4CC61C79-112F-46AC-926B-89D78D0EADE0}">
      <dgm:prSet custT="1"/>
      <dgm:spPr/>
      <dgm:t>
        <a:bodyPr/>
        <a:lstStyle/>
        <a:p>
          <a:pPr algn="ctr" rtl="1"/>
          <a:endParaRPr lang="en-US" sz="2800" b="1" dirty="0">
            <a:latin typeface="Adobe Arabic" pitchFamily="18" charset="-78"/>
            <a:cs typeface="Adobe Arabic" pitchFamily="18" charset="-78"/>
          </a:endParaRPr>
        </a:p>
      </dgm:t>
    </dgm:pt>
    <dgm:pt modelId="{28527EEE-EB09-4D04-91E8-697F5FB8F204}" type="pres">
      <dgm:prSet presAssocID="{E1C1EBED-3446-4000-BD01-04D0458BF849}" presName="cycle" presStyleCnt="0">
        <dgm:presLayoutVars>
          <dgm:dir/>
          <dgm:resizeHandles val="exact"/>
        </dgm:presLayoutVars>
      </dgm:prSet>
      <dgm:spPr/>
      <dgm:t>
        <a:bodyPr/>
        <a:lstStyle/>
        <a:p>
          <a:endParaRPr lang="en-US"/>
        </a:p>
      </dgm:t>
    </dgm:pt>
    <dgm:pt modelId="{5F4A8BCA-7A83-4D43-9689-9EC6EC294B41}" type="pres">
      <dgm:prSet presAssocID="{8ADC1451-BE88-430F-A3A9-66EB829473E4}" presName="node" presStyleLbl="node1" presStyleIdx="0" presStyleCnt="5">
        <dgm:presLayoutVars>
          <dgm:bulletEnabled val="1"/>
        </dgm:presLayoutVars>
      </dgm:prSet>
      <dgm:spPr/>
      <dgm:t>
        <a:bodyPr/>
        <a:lstStyle/>
        <a:p>
          <a:endParaRPr lang="en-US"/>
        </a:p>
      </dgm:t>
    </dgm:pt>
    <dgm:pt modelId="{6BB354F2-BC6E-42CE-BF46-84E0DCB783A8}" type="pres">
      <dgm:prSet presAssocID="{6F80AB96-1F47-48CE-9D8F-3A457DD9131C}" presName="sibTrans" presStyleLbl="sibTrans2D1" presStyleIdx="0" presStyleCnt="5"/>
      <dgm:spPr/>
      <dgm:t>
        <a:bodyPr/>
        <a:lstStyle/>
        <a:p>
          <a:endParaRPr lang="en-US"/>
        </a:p>
      </dgm:t>
    </dgm:pt>
    <dgm:pt modelId="{8B35CF7C-F546-4D51-ACA3-98BC59947B8D}" type="pres">
      <dgm:prSet presAssocID="{6F80AB96-1F47-48CE-9D8F-3A457DD9131C}" presName="connectorText" presStyleLbl="sibTrans2D1" presStyleIdx="0" presStyleCnt="5"/>
      <dgm:spPr/>
      <dgm:t>
        <a:bodyPr/>
        <a:lstStyle/>
        <a:p>
          <a:endParaRPr lang="en-US"/>
        </a:p>
      </dgm:t>
    </dgm:pt>
    <dgm:pt modelId="{547F4FA4-E523-44BC-832B-DD5EE9080BB1}" type="pres">
      <dgm:prSet presAssocID="{011850D8-C198-4A83-9542-4928E4E4BD39}" presName="node" presStyleLbl="node1" presStyleIdx="1" presStyleCnt="5">
        <dgm:presLayoutVars>
          <dgm:bulletEnabled val="1"/>
        </dgm:presLayoutVars>
      </dgm:prSet>
      <dgm:spPr/>
      <dgm:t>
        <a:bodyPr/>
        <a:lstStyle/>
        <a:p>
          <a:endParaRPr lang="en-US"/>
        </a:p>
      </dgm:t>
    </dgm:pt>
    <dgm:pt modelId="{E33EBC7B-3E4D-4689-97DF-1B8E777F69DB}" type="pres">
      <dgm:prSet presAssocID="{93CD0AAA-0454-4832-A596-1F46322BE396}" presName="sibTrans" presStyleLbl="sibTrans2D1" presStyleIdx="1" presStyleCnt="5"/>
      <dgm:spPr/>
      <dgm:t>
        <a:bodyPr/>
        <a:lstStyle/>
        <a:p>
          <a:endParaRPr lang="en-US"/>
        </a:p>
      </dgm:t>
    </dgm:pt>
    <dgm:pt modelId="{F89CEA57-2959-453E-A508-5FED2C85DFD6}" type="pres">
      <dgm:prSet presAssocID="{93CD0AAA-0454-4832-A596-1F46322BE396}" presName="connectorText" presStyleLbl="sibTrans2D1" presStyleIdx="1" presStyleCnt="5"/>
      <dgm:spPr/>
      <dgm:t>
        <a:bodyPr/>
        <a:lstStyle/>
        <a:p>
          <a:endParaRPr lang="en-US"/>
        </a:p>
      </dgm:t>
    </dgm:pt>
    <dgm:pt modelId="{22722D56-9D5D-4A4D-A1EE-50A3E53159FB}" type="pres">
      <dgm:prSet presAssocID="{CC268BA2-EAA9-4956-87EB-3D7CECF23911}" presName="node" presStyleLbl="node1" presStyleIdx="2" presStyleCnt="5">
        <dgm:presLayoutVars>
          <dgm:bulletEnabled val="1"/>
        </dgm:presLayoutVars>
      </dgm:prSet>
      <dgm:spPr/>
      <dgm:t>
        <a:bodyPr/>
        <a:lstStyle/>
        <a:p>
          <a:endParaRPr lang="en-US"/>
        </a:p>
      </dgm:t>
    </dgm:pt>
    <dgm:pt modelId="{73B1E5C5-BCD7-49CD-835C-08EAC2E234E6}" type="pres">
      <dgm:prSet presAssocID="{11D62DA0-9120-4DFB-8DA9-EFD54379192C}" presName="sibTrans" presStyleLbl="sibTrans2D1" presStyleIdx="2" presStyleCnt="5"/>
      <dgm:spPr/>
      <dgm:t>
        <a:bodyPr/>
        <a:lstStyle/>
        <a:p>
          <a:endParaRPr lang="en-US"/>
        </a:p>
      </dgm:t>
    </dgm:pt>
    <dgm:pt modelId="{A9607193-D068-4D4C-AB2E-2478EDECC80E}" type="pres">
      <dgm:prSet presAssocID="{11D62DA0-9120-4DFB-8DA9-EFD54379192C}" presName="connectorText" presStyleLbl="sibTrans2D1" presStyleIdx="2" presStyleCnt="5"/>
      <dgm:spPr/>
      <dgm:t>
        <a:bodyPr/>
        <a:lstStyle/>
        <a:p>
          <a:endParaRPr lang="en-US"/>
        </a:p>
      </dgm:t>
    </dgm:pt>
    <dgm:pt modelId="{900ED2E9-5F33-43A0-8B51-F44DDF453ECC}" type="pres">
      <dgm:prSet presAssocID="{8C10E8B7-C6E9-4A71-93BA-4387F4846E7F}" presName="node" presStyleLbl="node1" presStyleIdx="3" presStyleCnt="5">
        <dgm:presLayoutVars>
          <dgm:bulletEnabled val="1"/>
        </dgm:presLayoutVars>
      </dgm:prSet>
      <dgm:spPr/>
      <dgm:t>
        <a:bodyPr/>
        <a:lstStyle/>
        <a:p>
          <a:endParaRPr lang="en-US"/>
        </a:p>
      </dgm:t>
    </dgm:pt>
    <dgm:pt modelId="{06F57620-6CCA-42AE-ACB3-ADE9632903F2}" type="pres">
      <dgm:prSet presAssocID="{1ABB9C66-2A2F-4C02-A64D-5571537528C0}" presName="sibTrans" presStyleLbl="sibTrans2D1" presStyleIdx="3" presStyleCnt="5"/>
      <dgm:spPr/>
      <dgm:t>
        <a:bodyPr/>
        <a:lstStyle/>
        <a:p>
          <a:endParaRPr lang="en-US"/>
        </a:p>
      </dgm:t>
    </dgm:pt>
    <dgm:pt modelId="{95BB6F47-A984-42C8-B8B2-A693A48335CC}" type="pres">
      <dgm:prSet presAssocID="{1ABB9C66-2A2F-4C02-A64D-5571537528C0}" presName="connectorText" presStyleLbl="sibTrans2D1" presStyleIdx="3" presStyleCnt="5"/>
      <dgm:spPr/>
      <dgm:t>
        <a:bodyPr/>
        <a:lstStyle/>
        <a:p>
          <a:endParaRPr lang="en-US"/>
        </a:p>
      </dgm:t>
    </dgm:pt>
    <dgm:pt modelId="{9ED5BD48-6736-412B-ACD5-3C54805FAEAC}" type="pres">
      <dgm:prSet presAssocID="{5EB746E6-4AFF-4B1E-AE24-913E2C565B31}" presName="node" presStyleLbl="node1" presStyleIdx="4" presStyleCnt="5">
        <dgm:presLayoutVars>
          <dgm:bulletEnabled val="1"/>
        </dgm:presLayoutVars>
      </dgm:prSet>
      <dgm:spPr/>
      <dgm:t>
        <a:bodyPr/>
        <a:lstStyle/>
        <a:p>
          <a:endParaRPr lang="en-US"/>
        </a:p>
      </dgm:t>
    </dgm:pt>
    <dgm:pt modelId="{8DFEA51E-7D76-4210-83EE-412D74FEB8C6}" type="pres">
      <dgm:prSet presAssocID="{67F81903-1297-47B0-9AB2-823092EB7B43}" presName="sibTrans" presStyleLbl="sibTrans2D1" presStyleIdx="4" presStyleCnt="5"/>
      <dgm:spPr/>
      <dgm:t>
        <a:bodyPr/>
        <a:lstStyle/>
        <a:p>
          <a:endParaRPr lang="en-US"/>
        </a:p>
      </dgm:t>
    </dgm:pt>
    <dgm:pt modelId="{43A9D302-2901-4ED4-9628-9CFA410E4F4F}" type="pres">
      <dgm:prSet presAssocID="{67F81903-1297-47B0-9AB2-823092EB7B43}" presName="connectorText" presStyleLbl="sibTrans2D1" presStyleIdx="4" presStyleCnt="5"/>
      <dgm:spPr/>
      <dgm:t>
        <a:bodyPr/>
        <a:lstStyle/>
        <a:p>
          <a:endParaRPr lang="en-US"/>
        </a:p>
      </dgm:t>
    </dgm:pt>
  </dgm:ptLst>
  <dgm:cxnLst>
    <dgm:cxn modelId="{4564E32C-0518-49AC-ADFF-0BB5FB459C4E}" type="presOf" srcId="{67F81903-1297-47B0-9AB2-823092EB7B43}" destId="{8DFEA51E-7D76-4210-83EE-412D74FEB8C6}" srcOrd="0" destOrd="0" presId="urn:microsoft.com/office/officeart/2005/8/layout/cycle2"/>
    <dgm:cxn modelId="{9D72A831-0082-4BCC-926A-572E96D487AD}" type="presOf" srcId="{5EB746E6-4AFF-4B1E-AE24-913E2C565B31}" destId="{9ED5BD48-6736-412B-ACD5-3C54805FAEAC}" srcOrd="0" destOrd="0" presId="urn:microsoft.com/office/officeart/2005/8/layout/cycle2"/>
    <dgm:cxn modelId="{44BB490E-1971-4877-9893-CCC8714BD657}" srcId="{E1C1EBED-3446-4000-BD01-04D0458BF849}" destId="{CC268BA2-EAA9-4956-87EB-3D7CECF23911}" srcOrd="2" destOrd="0" parTransId="{AF972001-C048-41D1-8AB4-CB0315183C63}" sibTransId="{11D62DA0-9120-4DFB-8DA9-EFD54379192C}"/>
    <dgm:cxn modelId="{F23B56B9-DDD5-4F8B-AA90-57BA7B06073C}" type="presOf" srcId="{1ABB9C66-2A2F-4C02-A64D-5571537528C0}" destId="{06F57620-6CCA-42AE-ACB3-ADE9632903F2}" srcOrd="0" destOrd="0" presId="urn:microsoft.com/office/officeart/2005/8/layout/cycle2"/>
    <dgm:cxn modelId="{75C3E207-026B-47EB-9D88-F75893421DED}" srcId="{E1C1EBED-3446-4000-BD01-04D0458BF849}" destId="{011850D8-C198-4A83-9542-4928E4E4BD39}" srcOrd="1" destOrd="0" parTransId="{99678150-DC6E-4CFF-8283-82BF71DD5C92}" sibTransId="{93CD0AAA-0454-4832-A596-1F46322BE396}"/>
    <dgm:cxn modelId="{66E6E880-4EFD-494E-BF22-2F896B06CBD1}" type="presOf" srcId="{CC268BA2-EAA9-4956-87EB-3D7CECF23911}" destId="{22722D56-9D5D-4A4D-A1EE-50A3E53159FB}" srcOrd="0" destOrd="0" presId="urn:microsoft.com/office/officeart/2005/8/layout/cycle2"/>
    <dgm:cxn modelId="{84096A16-55AB-4B30-92DA-C2486819E698}" type="presOf" srcId="{E1C1EBED-3446-4000-BD01-04D0458BF849}" destId="{28527EEE-EB09-4D04-91E8-697F5FB8F204}" srcOrd="0" destOrd="0" presId="urn:microsoft.com/office/officeart/2005/8/layout/cycle2"/>
    <dgm:cxn modelId="{23629E03-C86A-4EAE-BABF-8020B7819FD7}" type="presOf" srcId="{6F80AB96-1F47-48CE-9D8F-3A457DD9131C}" destId="{8B35CF7C-F546-4D51-ACA3-98BC59947B8D}" srcOrd="1" destOrd="0" presId="urn:microsoft.com/office/officeart/2005/8/layout/cycle2"/>
    <dgm:cxn modelId="{304E1826-2937-4D2A-AE6F-89777A44BDED}" type="presOf" srcId="{67F81903-1297-47B0-9AB2-823092EB7B43}" destId="{43A9D302-2901-4ED4-9628-9CFA410E4F4F}" srcOrd="1" destOrd="0" presId="urn:microsoft.com/office/officeart/2005/8/layout/cycle2"/>
    <dgm:cxn modelId="{6FB27F66-FC7F-4785-AF0C-D784A4988C76}" type="presOf" srcId="{93CD0AAA-0454-4832-A596-1F46322BE396}" destId="{F89CEA57-2959-453E-A508-5FED2C85DFD6}" srcOrd="1" destOrd="0" presId="urn:microsoft.com/office/officeart/2005/8/layout/cycle2"/>
    <dgm:cxn modelId="{9A09D367-916C-4831-8887-949F6BBFBB30}" srcId="{E1C1EBED-3446-4000-BD01-04D0458BF849}" destId="{8ADC1451-BE88-430F-A3A9-66EB829473E4}" srcOrd="0" destOrd="0" parTransId="{C8A5BB15-E2BF-4BA5-9EEC-47FAEAF07F35}" sibTransId="{6F80AB96-1F47-48CE-9D8F-3A457DD9131C}"/>
    <dgm:cxn modelId="{143D3CF9-33A4-4611-BE5C-B41ED5F1DE5D}" type="presOf" srcId="{6F80AB96-1F47-48CE-9D8F-3A457DD9131C}" destId="{6BB354F2-BC6E-42CE-BF46-84E0DCB783A8}" srcOrd="0" destOrd="0" presId="urn:microsoft.com/office/officeart/2005/8/layout/cycle2"/>
    <dgm:cxn modelId="{3334652E-28DE-421B-A244-59F64F4F145A}" srcId="{E1C1EBED-3446-4000-BD01-04D0458BF849}" destId="{8C10E8B7-C6E9-4A71-93BA-4387F4846E7F}" srcOrd="3" destOrd="0" parTransId="{3B49EE4C-D6B9-437B-90BE-7F07FA7A56E0}" sibTransId="{1ABB9C66-2A2F-4C02-A64D-5571537528C0}"/>
    <dgm:cxn modelId="{C94172EB-B141-4DD0-8584-965D95E235B4}" type="presOf" srcId="{11D62DA0-9120-4DFB-8DA9-EFD54379192C}" destId="{73B1E5C5-BCD7-49CD-835C-08EAC2E234E6}" srcOrd="0" destOrd="0" presId="urn:microsoft.com/office/officeart/2005/8/layout/cycle2"/>
    <dgm:cxn modelId="{331957C8-76D4-4DDC-AACD-BB73FADC0C7B}" type="presOf" srcId="{1ABB9C66-2A2F-4C02-A64D-5571537528C0}" destId="{95BB6F47-A984-42C8-B8B2-A693A48335CC}" srcOrd="1" destOrd="0" presId="urn:microsoft.com/office/officeart/2005/8/layout/cycle2"/>
    <dgm:cxn modelId="{E11E9D48-EE4C-4053-A905-72AE5CB67CE8}" type="presOf" srcId="{011850D8-C198-4A83-9542-4928E4E4BD39}" destId="{547F4FA4-E523-44BC-832B-DD5EE9080BB1}" srcOrd="0" destOrd="0" presId="urn:microsoft.com/office/officeart/2005/8/layout/cycle2"/>
    <dgm:cxn modelId="{530E7603-935C-4C5A-820E-4956529ACFD9}" type="presOf" srcId="{8C10E8B7-C6E9-4A71-93BA-4387F4846E7F}" destId="{900ED2E9-5F33-43A0-8B51-F44DDF453ECC}" srcOrd="0" destOrd="0" presId="urn:microsoft.com/office/officeart/2005/8/layout/cycle2"/>
    <dgm:cxn modelId="{4CC61C79-112F-46AC-926B-89D78D0EADE0}" srcId="{E1C1EBED-3446-4000-BD01-04D0458BF849}" destId="{5EB746E6-4AFF-4B1E-AE24-913E2C565B31}" srcOrd="4" destOrd="0" parTransId="{7887B47F-3227-43EF-98BE-60FC8F1CF12A}" sibTransId="{67F81903-1297-47B0-9AB2-823092EB7B43}"/>
    <dgm:cxn modelId="{775C1F7B-8768-4762-BA52-C8927AC70C1D}" type="presOf" srcId="{93CD0AAA-0454-4832-A596-1F46322BE396}" destId="{E33EBC7B-3E4D-4689-97DF-1B8E777F69DB}" srcOrd="0" destOrd="0" presId="urn:microsoft.com/office/officeart/2005/8/layout/cycle2"/>
    <dgm:cxn modelId="{F33B1A84-E89B-437A-BBBF-81F90512B551}" type="presOf" srcId="{8ADC1451-BE88-430F-A3A9-66EB829473E4}" destId="{5F4A8BCA-7A83-4D43-9689-9EC6EC294B41}" srcOrd="0" destOrd="0" presId="urn:microsoft.com/office/officeart/2005/8/layout/cycle2"/>
    <dgm:cxn modelId="{B30B18E3-BCF5-480D-B253-5F95C3BB469C}" type="presOf" srcId="{11D62DA0-9120-4DFB-8DA9-EFD54379192C}" destId="{A9607193-D068-4D4C-AB2E-2478EDECC80E}" srcOrd="1" destOrd="0" presId="urn:microsoft.com/office/officeart/2005/8/layout/cycle2"/>
    <dgm:cxn modelId="{64528112-1443-4B01-B300-7C383768E236}" type="presParOf" srcId="{28527EEE-EB09-4D04-91E8-697F5FB8F204}" destId="{5F4A8BCA-7A83-4D43-9689-9EC6EC294B41}" srcOrd="0" destOrd="0" presId="urn:microsoft.com/office/officeart/2005/8/layout/cycle2"/>
    <dgm:cxn modelId="{95595ECF-310E-4DF9-849A-AFA7AFAEDB4D}" type="presParOf" srcId="{28527EEE-EB09-4D04-91E8-697F5FB8F204}" destId="{6BB354F2-BC6E-42CE-BF46-84E0DCB783A8}" srcOrd="1" destOrd="0" presId="urn:microsoft.com/office/officeart/2005/8/layout/cycle2"/>
    <dgm:cxn modelId="{690D8D0C-4D04-4210-9D2D-D84E35E6B889}" type="presParOf" srcId="{6BB354F2-BC6E-42CE-BF46-84E0DCB783A8}" destId="{8B35CF7C-F546-4D51-ACA3-98BC59947B8D}" srcOrd="0" destOrd="0" presId="urn:microsoft.com/office/officeart/2005/8/layout/cycle2"/>
    <dgm:cxn modelId="{D2305F71-0A08-423A-8ABC-56BFF466434E}" type="presParOf" srcId="{28527EEE-EB09-4D04-91E8-697F5FB8F204}" destId="{547F4FA4-E523-44BC-832B-DD5EE9080BB1}" srcOrd="2" destOrd="0" presId="urn:microsoft.com/office/officeart/2005/8/layout/cycle2"/>
    <dgm:cxn modelId="{38FE4FC8-1273-4A79-994E-28025C61F704}" type="presParOf" srcId="{28527EEE-EB09-4D04-91E8-697F5FB8F204}" destId="{E33EBC7B-3E4D-4689-97DF-1B8E777F69DB}" srcOrd="3" destOrd="0" presId="urn:microsoft.com/office/officeart/2005/8/layout/cycle2"/>
    <dgm:cxn modelId="{64977461-D8F5-4954-ABB1-A12515B56915}" type="presParOf" srcId="{E33EBC7B-3E4D-4689-97DF-1B8E777F69DB}" destId="{F89CEA57-2959-453E-A508-5FED2C85DFD6}" srcOrd="0" destOrd="0" presId="urn:microsoft.com/office/officeart/2005/8/layout/cycle2"/>
    <dgm:cxn modelId="{67C1F27D-3AD6-4DC1-89B0-8EBF52905102}" type="presParOf" srcId="{28527EEE-EB09-4D04-91E8-697F5FB8F204}" destId="{22722D56-9D5D-4A4D-A1EE-50A3E53159FB}" srcOrd="4" destOrd="0" presId="urn:microsoft.com/office/officeart/2005/8/layout/cycle2"/>
    <dgm:cxn modelId="{5BD8D787-8D60-4967-990F-5090268699BF}" type="presParOf" srcId="{28527EEE-EB09-4D04-91E8-697F5FB8F204}" destId="{73B1E5C5-BCD7-49CD-835C-08EAC2E234E6}" srcOrd="5" destOrd="0" presId="urn:microsoft.com/office/officeart/2005/8/layout/cycle2"/>
    <dgm:cxn modelId="{6703873E-1AEC-4D7A-8C6F-6DE2C51F5F55}" type="presParOf" srcId="{73B1E5C5-BCD7-49CD-835C-08EAC2E234E6}" destId="{A9607193-D068-4D4C-AB2E-2478EDECC80E}" srcOrd="0" destOrd="0" presId="urn:microsoft.com/office/officeart/2005/8/layout/cycle2"/>
    <dgm:cxn modelId="{62D4F4FA-C0CF-4ADD-A703-D964B21B006A}" type="presParOf" srcId="{28527EEE-EB09-4D04-91E8-697F5FB8F204}" destId="{900ED2E9-5F33-43A0-8B51-F44DDF453ECC}" srcOrd="6" destOrd="0" presId="urn:microsoft.com/office/officeart/2005/8/layout/cycle2"/>
    <dgm:cxn modelId="{E23A98CE-3680-48E5-B0D0-3E114AF60512}" type="presParOf" srcId="{28527EEE-EB09-4D04-91E8-697F5FB8F204}" destId="{06F57620-6CCA-42AE-ACB3-ADE9632903F2}" srcOrd="7" destOrd="0" presId="urn:microsoft.com/office/officeart/2005/8/layout/cycle2"/>
    <dgm:cxn modelId="{6FE2BEE9-0435-4E49-ABF0-B3B39DFBF78B}" type="presParOf" srcId="{06F57620-6CCA-42AE-ACB3-ADE9632903F2}" destId="{95BB6F47-A984-42C8-B8B2-A693A48335CC}" srcOrd="0" destOrd="0" presId="urn:microsoft.com/office/officeart/2005/8/layout/cycle2"/>
    <dgm:cxn modelId="{DFBB9D6E-1203-49DF-B8B5-DC0485738801}" type="presParOf" srcId="{28527EEE-EB09-4D04-91E8-697F5FB8F204}" destId="{9ED5BD48-6736-412B-ACD5-3C54805FAEAC}" srcOrd="8" destOrd="0" presId="urn:microsoft.com/office/officeart/2005/8/layout/cycle2"/>
    <dgm:cxn modelId="{40EF2706-8747-42BD-AD28-4874CDBAAC4E}" type="presParOf" srcId="{28527EEE-EB09-4D04-91E8-697F5FB8F204}" destId="{8DFEA51E-7D76-4210-83EE-412D74FEB8C6}" srcOrd="9" destOrd="0" presId="urn:microsoft.com/office/officeart/2005/8/layout/cycle2"/>
    <dgm:cxn modelId="{537B7838-8F00-4C7E-B90C-D591B9BC60DE}" type="presParOf" srcId="{8DFEA51E-7D76-4210-83EE-412D74FEB8C6}" destId="{43A9D302-2901-4ED4-9628-9CFA410E4F4F}"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F5BA2B-A6B9-4648-A979-D9552A92BF9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2258DDC8-74FE-4014-A42B-B351260E972C}">
      <dgm:prSet custT="1"/>
      <dgm:spPr/>
      <dgm:t>
        <a:bodyPr/>
        <a:lstStyle/>
        <a:p>
          <a:pPr algn="ctr" rtl="1"/>
          <a:r>
            <a:rPr lang="ar-SA" sz="2800" b="1" dirty="0" smtClean="0">
              <a:latin typeface="Adobe Arabic" pitchFamily="18" charset="-78"/>
              <a:cs typeface="Adobe Arabic" pitchFamily="18" charset="-78"/>
            </a:rPr>
            <a:t>يهدف التخطيط إلى توضيح ومعرفة ما عليك فعله سواء على فترات زمنية قصيرة الأجل أم طويلة الأجل.</a:t>
          </a:r>
          <a:endParaRPr lang="en-US" sz="2800" b="1" dirty="0">
            <a:latin typeface="Adobe Arabic" pitchFamily="18" charset="-78"/>
            <a:cs typeface="Adobe Arabic" pitchFamily="18" charset="-78"/>
          </a:endParaRPr>
        </a:p>
      </dgm:t>
    </dgm:pt>
    <dgm:pt modelId="{375218CC-9A60-448E-B198-D1E69AA832A5}" type="parTrans" cxnId="{508BA358-5A5C-4D73-A522-FE670801932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DD0440D-F00E-4DB8-A191-692F7A890D93}" type="sibTrans" cxnId="{508BA358-5A5C-4D73-A522-FE670801932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687BA2C-0A2F-4DA7-B8CF-E2742C3BC41F}">
      <dgm:prSet custT="1"/>
      <dgm:spPr/>
      <dgm:t>
        <a:bodyPr/>
        <a:lstStyle/>
        <a:p>
          <a:pPr algn="ctr" rtl="1"/>
          <a:r>
            <a:rPr lang="ar-SA" sz="2800" b="1" dirty="0" smtClean="0">
              <a:latin typeface="Adobe Arabic" pitchFamily="18" charset="-78"/>
              <a:cs typeface="Adobe Arabic" pitchFamily="18" charset="-78"/>
            </a:rPr>
            <a:t>معرفة مدى قدرتك على الالتزام بالخطة التي أعددتها، ويفيد بمعرفة ما تمّ إنجازه وما لم يتم إنجازه أثناء أداء العمل.</a:t>
          </a:r>
          <a:endParaRPr lang="en-US" sz="2800" b="1" dirty="0">
            <a:latin typeface="Adobe Arabic" pitchFamily="18" charset="-78"/>
            <a:cs typeface="Adobe Arabic" pitchFamily="18" charset="-78"/>
          </a:endParaRPr>
        </a:p>
      </dgm:t>
    </dgm:pt>
    <dgm:pt modelId="{6DF24FD7-1035-4229-931C-307085EDCF7D}" type="parTrans" cxnId="{5B19AB78-5344-4315-98FF-70C98E22491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CEF3F67-9DAC-4D06-9C36-DA16BBBC0CDD}" type="sibTrans" cxnId="{5B19AB78-5344-4315-98FF-70C98E22491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6422F29-8B52-4AC4-8072-E38B380AC101}">
      <dgm:prSet custT="1"/>
      <dgm:spPr/>
      <dgm:t>
        <a:bodyPr/>
        <a:lstStyle/>
        <a:p>
          <a:pPr algn="ctr" rtl="1"/>
          <a:r>
            <a:rPr lang="ar-SA" sz="2800" b="1" dirty="0" smtClean="0">
              <a:latin typeface="Adobe Arabic" pitchFamily="18" charset="-78"/>
              <a:cs typeface="Adobe Arabic" pitchFamily="18" charset="-78"/>
            </a:rPr>
            <a:t>يهدف التخطيط أيضاً إلى المساعدة في إيجاد حلولٍ للمهمات التي لم يتم إنجازها وتحديد مكان وجود الخلل ومعالجته.</a:t>
          </a:r>
          <a:endParaRPr lang="en-US" sz="2800" b="1" dirty="0">
            <a:latin typeface="Adobe Arabic" pitchFamily="18" charset="-78"/>
            <a:cs typeface="Adobe Arabic" pitchFamily="18" charset="-78"/>
          </a:endParaRPr>
        </a:p>
      </dgm:t>
    </dgm:pt>
    <dgm:pt modelId="{84DA6F94-B8F0-404B-80CC-9A57DFB9AED2}" type="parTrans" cxnId="{4A68EC9D-233C-430F-BDEB-89916CADA1B3}">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18EA3325-7BF7-45A7-AA2D-833EB61CA3A7}" type="sibTrans" cxnId="{4A68EC9D-233C-430F-BDEB-89916CADA1B3}">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412534D-EFAD-412E-9BB4-E7142AD11988}" type="pres">
      <dgm:prSet presAssocID="{C4F5BA2B-A6B9-4648-A979-D9552A92BF9B}" presName="linear" presStyleCnt="0">
        <dgm:presLayoutVars>
          <dgm:animLvl val="lvl"/>
          <dgm:resizeHandles val="exact"/>
        </dgm:presLayoutVars>
      </dgm:prSet>
      <dgm:spPr/>
      <dgm:t>
        <a:bodyPr/>
        <a:lstStyle/>
        <a:p>
          <a:endParaRPr lang="en-US"/>
        </a:p>
      </dgm:t>
    </dgm:pt>
    <dgm:pt modelId="{15DA6B6D-34A2-4698-82AA-EAB60E9F6C12}" type="pres">
      <dgm:prSet presAssocID="{2258DDC8-74FE-4014-A42B-B351260E972C}" presName="parentText" presStyleLbl="node1" presStyleIdx="0" presStyleCnt="3">
        <dgm:presLayoutVars>
          <dgm:chMax val="0"/>
          <dgm:bulletEnabled val="1"/>
        </dgm:presLayoutVars>
      </dgm:prSet>
      <dgm:spPr/>
      <dgm:t>
        <a:bodyPr/>
        <a:lstStyle/>
        <a:p>
          <a:endParaRPr lang="en-US"/>
        </a:p>
      </dgm:t>
    </dgm:pt>
    <dgm:pt modelId="{55BFFFF2-2F87-4BD5-B73C-A04C36ED5F1E}" type="pres">
      <dgm:prSet presAssocID="{9DD0440D-F00E-4DB8-A191-692F7A890D93}" presName="spacer" presStyleCnt="0"/>
      <dgm:spPr/>
    </dgm:pt>
    <dgm:pt modelId="{6A8A4455-1C98-46F1-BED2-F944429520B7}" type="pres">
      <dgm:prSet presAssocID="{A687BA2C-0A2F-4DA7-B8CF-E2742C3BC41F}" presName="parentText" presStyleLbl="node1" presStyleIdx="1" presStyleCnt="3">
        <dgm:presLayoutVars>
          <dgm:chMax val="0"/>
          <dgm:bulletEnabled val="1"/>
        </dgm:presLayoutVars>
      </dgm:prSet>
      <dgm:spPr/>
      <dgm:t>
        <a:bodyPr/>
        <a:lstStyle/>
        <a:p>
          <a:endParaRPr lang="en-US"/>
        </a:p>
      </dgm:t>
    </dgm:pt>
    <dgm:pt modelId="{DB24A6ED-9C69-448A-B9A9-833988FD2EA3}" type="pres">
      <dgm:prSet presAssocID="{ECEF3F67-9DAC-4D06-9C36-DA16BBBC0CDD}" presName="spacer" presStyleCnt="0"/>
      <dgm:spPr/>
    </dgm:pt>
    <dgm:pt modelId="{277A4598-1448-4072-95E6-4E1617298781}" type="pres">
      <dgm:prSet presAssocID="{66422F29-8B52-4AC4-8072-E38B380AC101}" presName="parentText" presStyleLbl="node1" presStyleIdx="2" presStyleCnt="3">
        <dgm:presLayoutVars>
          <dgm:chMax val="0"/>
          <dgm:bulletEnabled val="1"/>
        </dgm:presLayoutVars>
      </dgm:prSet>
      <dgm:spPr/>
      <dgm:t>
        <a:bodyPr/>
        <a:lstStyle/>
        <a:p>
          <a:endParaRPr lang="en-US"/>
        </a:p>
      </dgm:t>
    </dgm:pt>
  </dgm:ptLst>
  <dgm:cxnLst>
    <dgm:cxn modelId="{5B19AB78-5344-4315-98FF-70C98E22491B}" srcId="{C4F5BA2B-A6B9-4648-A979-D9552A92BF9B}" destId="{A687BA2C-0A2F-4DA7-B8CF-E2742C3BC41F}" srcOrd="1" destOrd="0" parTransId="{6DF24FD7-1035-4229-931C-307085EDCF7D}" sibTransId="{ECEF3F67-9DAC-4D06-9C36-DA16BBBC0CDD}"/>
    <dgm:cxn modelId="{28D2E5AB-542B-4DB9-BA0F-64931DF44612}" type="presOf" srcId="{66422F29-8B52-4AC4-8072-E38B380AC101}" destId="{277A4598-1448-4072-95E6-4E1617298781}" srcOrd="0" destOrd="0" presId="urn:microsoft.com/office/officeart/2005/8/layout/vList2"/>
    <dgm:cxn modelId="{4A68EC9D-233C-430F-BDEB-89916CADA1B3}" srcId="{C4F5BA2B-A6B9-4648-A979-D9552A92BF9B}" destId="{66422F29-8B52-4AC4-8072-E38B380AC101}" srcOrd="2" destOrd="0" parTransId="{84DA6F94-B8F0-404B-80CC-9A57DFB9AED2}" sibTransId="{18EA3325-7BF7-45A7-AA2D-833EB61CA3A7}"/>
    <dgm:cxn modelId="{A4E35F85-9C41-4FAF-8583-9FC6E88B9934}" type="presOf" srcId="{A687BA2C-0A2F-4DA7-B8CF-E2742C3BC41F}" destId="{6A8A4455-1C98-46F1-BED2-F944429520B7}" srcOrd="0" destOrd="0" presId="urn:microsoft.com/office/officeart/2005/8/layout/vList2"/>
    <dgm:cxn modelId="{508BA358-5A5C-4D73-A522-FE6708019327}" srcId="{C4F5BA2B-A6B9-4648-A979-D9552A92BF9B}" destId="{2258DDC8-74FE-4014-A42B-B351260E972C}" srcOrd="0" destOrd="0" parTransId="{375218CC-9A60-448E-B198-D1E69AA832A5}" sibTransId="{9DD0440D-F00E-4DB8-A191-692F7A890D93}"/>
    <dgm:cxn modelId="{C69E891D-FE3B-4BE2-A41B-B7F26A478AB1}" type="presOf" srcId="{C4F5BA2B-A6B9-4648-A979-D9552A92BF9B}" destId="{9412534D-EFAD-412E-9BB4-E7142AD11988}" srcOrd="0" destOrd="0" presId="urn:microsoft.com/office/officeart/2005/8/layout/vList2"/>
    <dgm:cxn modelId="{52D3313E-E487-4775-956B-2775E2CEF711}" type="presOf" srcId="{2258DDC8-74FE-4014-A42B-B351260E972C}" destId="{15DA6B6D-34A2-4698-82AA-EAB60E9F6C12}" srcOrd="0" destOrd="0" presId="urn:microsoft.com/office/officeart/2005/8/layout/vList2"/>
    <dgm:cxn modelId="{F66ED6ED-174F-4FCF-B3CB-A5CCBA2789FF}" type="presParOf" srcId="{9412534D-EFAD-412E-9BB4-E7142AD11988}" destId="{15DA6B6D-34A2-4698-82AA-EAB60E9F6C12}" srcOrd="0" destOrd="0" presId="urn:microsoft.com/office/officeart/2005/8/layout/vList2"/>
    <dgm:cxn modelId="{EED656AF-B5A6-457B-82A9-F3668D25184C}" type="presParOf" srcId="{9412534D-EFAD-412E-9BB4-E7142AD11988}" destId="{55BFFFF2-2F87-4BD5-B73C-A04C36ED5F1E}" srcOrd="1" destOrd="0" presId="urn:microsoft.com/office/officeart/2005/8/layout/vList2"/>
    <dgm:cxn modelId="{1EA4E7B6-D997-4703-93CF-AEF5C8722BFA}" type="presParOf" srcId="{9412534D-EFAD-412E-9BB4-E7142AD11988}" destId="{6A8A4455-1C98-46F1-BED2-F944429520B7}" srcOrd="2" destOrd="0" presId="urn:microsoft.com/office/officeart/2005/8/layout/vList2"/>
    <dgm:cxn modelId="{8DEF16EA-8B44-4E06-88A1-152AE85D6E3E}" type="presParOf" srcId="{9412534D-EFAD-412E-9BB4-E7142AD11988}" destId="{DB24A6ED-9C69-448A-B9A9-833988FD2EA3}" srcOrd="3" destOrd="0" presId="urn:microsoft.com/office/officeart/2005/8/layout/vList2"/>
    <dgm:cxn modelId="{1A9F2AE6-A4DD-48A7-AA6B-7EDF75FFBDCA}" type="presParOf" srcId="{9412534D-EFAD-412E-9BB4-E7142AD11988}" destId="{277A4598-1448-4072-95E6-4E161729878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5814C71-D458-4012-A01C-D34DEC73DF4A}"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AF0D84EA-FEA6-4901-9CE7-86947C7871E2}">
      <dgm:prSet phldrT="[Text]" custT="1"/>
      <dgm:spPr/>
      <dgm:t>
        <a:bodyPr/>
        <a:lstStyle/>
        <a:p>
          <a:pPr algn="ctr" rtl="1"/>
          <a:r>
            <a:rPr lang="ar-SA" sz="2800" b="1" dirty="0" smtClean="0">
              <a:latin typeface="Adobe Arabic" pitchFamily="18" charset="-78"/>
              <a:cs typeface="Adobe Arabic" pitchFamily="18" charset="-78"/>
            </a:rPr>
            <a:t>وضع الإهداف</a:t>
          </a:r>
          <a:endParaRPr lang="en-US" sz="2800" b="1" dirty="0">
            <a:latin typeface="Adobe Arabic" pitchFamily="18" charset="-78"/>
            <a:cs typeface="Adobe Arabic" pitchFamily="18" charset="-78"/>
          </a:endParaRPr>
        </a:p>
      </dgm:t>
    </dgm:pt>
    <dgm:pt modelId="{C931470D-3DC2-439E-AC6E-99942159118A}" type="parTrans" cxnId="{7724A173-59C5-458A-9B7D-36BC4CA49B4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77714C8-9FA5-469F-B345-A3CDEDF96BAF}" type="sibTrans" cxnId="{7724A173-59C5-458A-9B7D-36BC4CA49B4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C28AFC8-CCC4-4FFA-958B-375AC50449AB}">
      <dgm:prSet custT="1"/>
      <dgm:spPr/>
      <dgm:t>
        <a:bodyPr/>
        <a:lstStyle/>
        <a:p>
          <a:pPr algn="ctr" rtl="1"/>
          <a:r>
            <a:rPr lang="ar-SA" sz="2800" b="1" dirty="0" smtClean="0">
              <a:latin typeface="Adobe Arabic" pitchFamily="18" charset="-78"/>
              <a:cs typeface="Adobe Arabic" pitchFamily="18" charset="-78"/>
            </a:rPr>
            <a:t>دراسة التغيرات في العوامل البيئية</a:t>
          </a:r>
          <a:endParaRPr lang="en-US" sz="2800" b="1" dirty="0">
            <a:latin typeface="Adobe Arabic" pitchFamily="18" charset="-78"/>
            <a:cs typeface="Adobe Arabic" pitchFamily="18" charset="-78"/>
          </a:endParaRPr>
        </a:p>
      </dgm:t>
    </dgm:pt>
    <dgm:pt modelId="{0CEAAD3C-F971-4718-AF17-EF6A1C657596}" type="parTrans" cxnId="{1D5386E7-2F74-4BC5-891C-4655B875AAA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65B89D7-2EAC-401C-8BFC-BCEB4F6B2DC5}" type="sibTrans" cxnId="{1D5386E7-2F74-4BC5-891C-4655B875AAA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6193300-B314-4C0F-826A-6F6B4C11ADAE}">
      <dgm:prSet custT="1"/>
      <dgm:spPr/>
      <dgm:t>
        <a:bodyPr/>
        <a:lstStyle/>
        <a:p>
          <a:pPr algn="ctr" rtl="1"/>
          <a:r>
            <a:rPr lang="ar-SA" sz="2800" b="1" dirty="0" smtClean="0">
              <a:latin typeface="Adobe Arabic" pitchFamily="18" charset="-78"/>
              <a:cs typeface="Adobe Arabic" pitchFamily="18" charset="-78"/>
            </a:rPr>
            <a:t>وضع خطة وإقرارها</a:t>
          </a:r>
          <a:endParaRPr lang="en-US" sz="2800" b="1" dirty="0">
            <a:latin typeface="Adobe Arabic" pitchFamily="18" charset="-78"/>
            <a:cs typeface="Adobe Arabic" pitchFamily="18" charset="-78"/>
          </a:endParaRPr>
        </a:p>
      </dgm:t>
    </dgm:pt>
    <dgm:pt modelId="{9319C44F-9F67-4D37-9741-003440DCB7EE}" type="parTrans" cxnId="{F292F343-5F58-406E-B2DC-C69909FB650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75C1DF5-643C-44F0-9C07-4C3DC454B331}" type="sibTrans" cxnId="{F292F343-5F58-406E-B2DC-C69909FB650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23DCE13-9702-4333-A578-323BB7F0ACD2}">
      <dgm:prSet custT="1"/>
      <dgm:spPr/>
      <dgm:t>
        <a:bodyPr/>
        <a:lstStyle/>
        <a:p>
          <a:pPr algn="ctr" rtl="1"/>
          <a:r>
            <a:rPr lang="ar-SA" sz="2800" b="1" dirty="0" smtClean="0">
              <a:latin typeface="Adobe Arabic" pitchFamily="18" charset="-78"/>
              <a:cs typeface="Adobe Arabic" pitchFamily="18" charset="-78"/>
            </a:rPr>
            <a:t>تنفيذ الخطة ومتابعتها</a:t>
          </a:r>
          <a:endParaRPr lang="en-US" sz="2800" b="1" dirty="0">
            <a:latin typeface="Adobe Arabic" pitchFamily="18" charset="-78"/>
            <a:cs typeface="Adobe Arabic" pitchFamily="18" charset="-78"/>
          </a:endParaRPr>
        </a:p>
      </dgm:t>
    </dgm:pt>
    <dgm:pt modelId="{28441EF1-F360-4350-98C7-3069C401D747}" type="parTrans" cxnId="{6929A268-4C41-461F-B830-C14F5945FA7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65E95FB-09BF-4C7E-B90A-609A86DC7FB6}" type="sibTrans" cxnId="{6929A268-4C41-461F-B830-C14F5945FA7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E02C45D-F269-4176-9FFA-338D38110B8D}" type="pres">
      <dgm:prSet presAssocID="{65814C71-D458-4012-A01C-D34DEC73DF4A}" presName="rootnode" presStyleCnt="0">
        <dgm:presLayoutVars>
          <dgm:chMax/>
          <dgm:chPref/>
          <dgm:dir/>
          <dgm:animLvl val="lvl"/>
        </dgm:presLayoutVars>
      </dgm:prSet>
      <dgm:spPr/>
      <dgm:t>
        <a:bodyPr/>
        <a:lstStyle/>
        <a:p>
          <a:endParaRPr lang="en-US"/>
        </a:p>
      </dgm:t>
    </dgm:pt>
    <dgm:pt modelId="{623B8298-8546-49CA-BEB8-A76703CCBCDA}" type="pres">
      <dgm:prSet presAssocID="{AF0D84EA-FEA6-4901-9CE7-86947C7871E2}" presName="composite" presStyleCnt="0"/>
      <dgm:spPr/>
    </dgm:pt>
    <dgm:pt modelId="{CD5B0388-D99C-4CD9-9FE1-AEA258D8A8A0}" type="pres">
      <dgm:prSet presAssocID="{AF0D84EA-FEA6-4901-9CE7-86947C7871E2}" presName="LShape" presStyleLbl="alignNode1" presStyleIdx="0" presStyleCnt="7"/>
      <dgm:spPr/>
    </dgm:pt>
    <dgm:pt modelId="{845E1480-384A-4274-AE89-D2076454D8F7}" type="pres">
      <dgm:prSet presAssocID="{AF0D84EA-FEA6-4901-9CE7-86947C7871E2}" presName="ParentText" presStyleLbl="revTx" presStyleIdx="0" presStyleCnt="4">
        <dgm:presLayoutVars>
          <dgm:chMax val="0"/>
          <dgm:chPref val="0"/>
          <dgm:bulletEnabled val="1"/>
        </dgm:presLayoutVars>
      </dgm:prSet>
      <dgm:spPr/>
      <dgm:t>
        <a:bodyPr/>
        <a:lstStyle/>
        <a:p>
          <a:endParaRPr lang="en-US"/>
        </a:p>
      </dgm:t>
    </dgm:pt>
    <dgm:pt modelId="{1C818D88-8B1A-46B2-AFC1-D3729FA6DD9B}" type="pres">
      <dgm:prSet presAssocID="{AF0D84EA-FEA6-4901-9CE7-86947C7871E2}" presName="Triangle" presStyleLbl="alignNode1" presStyleIdx="1" presStyleCnt="7"/>
      <dgm:spPr/>
    </dgm:pt>
    <dgm:pt modelId="{CF1DF789-7288-4EE8-94CB-53A036CBDB1F}" type="pres">
      <dgm:prSet presAssocID="{677714C8-9FA5-469F-B345-A3CDEDF96BAF}" presName="sibTrans" presStyleCnt="0"/>
      <dgm:spPr/>
    </dgm:pt>
    <dgm:pt modelId="{8B853472-BBFA-4793-89E2-04596BC66682}" type="pres">
      <dgm:prSet presAssocID="{677714C8-9FA5-469F-B345-A3CDEDF96BAF}" presName="space" presStyleCnt="0"/>
      <dgm:spPr/>
    </dgm:pt>
    <dgm:pt modelId="{07550577-BE23-4A98-9A07-32BA6D25EB78}" type="pres">
      <dgm:prSet presAssocID="{4C28AFC8-CCC4-4FFA-958B-375AC50449AB}" presName="composite" presStyleCnt="0"/>
      <dgm:spPr/>
    </dgm:pt>
    <dgm:pt modelId="{063BD778-F34D-46AB-BB03-8CBE3AFEE4B2}" type="pres">
      <dgm:prSet presAssocID="{4C28AFC8-CCC4-4FFA-958B-375AC50449AB}" presName="LShape" presStyleLbl="alignNode1" presStyleIdx="2" presStyleCnt="7"/>
      <dgm:spPr/>
    </dgm:pt>
    <dgm:pt modelId="{285F8EEA-663A-4FE0-AE4A-A96260147F99}" type="pres">
      <dgm:prSet presAssocID="{4C28AFC8-CCC4-4FFA-958B-375AC50449AB}" presName="ParentText" presStyleLbl="revTx" presStyleIdx="1" presStyleCnt="4">
        <dgm:presLayoutVars>
          <dgm:chMax val="0"/>
          <dgm:chPref val="0"/>
          <dgm:bulletEnabled val="1"/>
        </dgm:presLayoutVars>
      </dgm:prSet>
      <dgm:spPr/>
      <dgm:t>
        <a:bodyPr/>
        <a:lstStyle/>
        <a:p>
          <a:endParaRPr lang="en-US"/>
        </a:p>
      </dgm:t>
    </dgm:pt>
    <dgm:pt modelId="{57AF454A-B50A-4BBC-8DA1-B91B38B11EA7}" type="pres">
      <dgm:prSet presAssocID="{4C28AFC8-CCC4-4FFA-958B-375AC50449AB}" presName="Triangle" presStyleLbl="alignNode1" presStyleIdx="3" presStyleCnt="7"/>
      <dgm:spPr/>
    </dgm:pt>
    <dgm:pt modelId="{52FC9818-F0FC-4B3E-929C-E91E30F7B990}" type="pres">
      <dgm:prSet presAssocID="{F65B89D7-2EAC-401C-8BFC-BCEB4F6B2DC5}" presName="sibTrans" presStyleCnt="0"/>
      <dgm:spPr/>
    </dgm:pt>
    <dgm:pt modelId="{301E277F-D53E-4F9E-9F06-15FB891D3929}" type="pres">
      <dgm:prSet presAssocID="{F65B89D7-2EAC-401C-8BFC-BCEB4F6B2DC5}" presName="space" presStyleCnt="0"/>
      <dgm:spPr/>
    </dgm:pt>
    <dgm:pt modelId="{2D4E7C1C-4E06-4891-BAB1-5CBE74824A38}" type="pres">
      <dgm:prSet presAssocID="{46193300-B314-4C0F-826A-6F6B4C11ADAE}" presName="composite" presStyleCnt="0"/>
      <dgm:spPr/>
    </dgm:pt>
    <dgm:pt modelId="{44701409-8E8C-4DC8-B6BD-052437ABDBCA}" type="pres">
      <dgm:prSet presAssocID="{46193300-B314-4C0F-826A-6F6B4C11ADAE}" presName="LShape" presStyleLbl="alignNode1" presStyleIdx="4" presStyleCnt="7"/>
      <dgm:spPr/>
    </dgm:pt>
    <dgm:pt modelId="{1118A3ED-0260-46B5-A331-C931191AAC91}" type="pres">
      <dgm:prSet presAssocID="{46193300-B314-4C0F-826A-6F6B4C11ADAE}" presName="ParentText" presStyleLbl="revTx" presStyleIdx="2" presStyleCnt="4">
        <dgm:presLayoutVars>
          <dgm:chMax val="0"/>
          <dgm:chPref val="0"/>
          <dgm:bulletEnabled val="1"/>
        </dgm:presLayoutVars>
      </dgm:prSet>
      <dgm:spPr/>
      <dgm:t>
        <a:bodyPr/>
        <a:lstStyle/>
        <a:p>
          <a:endParaRPr lang="en-US"/>
        </a:p>
      </dgm:t>
    </dgm:pt>
    <dgm:pt modelId="{ED2A5BA6-7376-4BAA-8F2A-4074A54E1EF6}" type="pres">
      <dgm:prSet presAssocID="{46193300-B314-4C0F-826A-6F6B4C11ADAE}" presName="Triangle" presStyleLbl="alignNode1" presStyleIdx="5" presStyleCnt="7"/>
      <dgm:spPr/>
    </dgm:pt>
    <dgm:pt modelId="{696B5227-AC9F-49E0-A608-F3CE381501CB}" type="pres">
      <dgm:prSet presAssocID="{A75C1DF5-643C-44F0-9C07-4C3DC454B331}" presName="sibTrans" presStyleCnt="0"/>
      <dgm:spPr/>
    </dgm:pt>
    <dgm:pt modelId="{75A1222F-4968-4C2C-85C5-6BFF585A1FA1}" type="pres">
      <dgm:prSet presAssocID="{A75C1DF5-643C-44F0-9C07-4C3DC454B331}" presName="space" presStyleCnt="0"/>
      <dgm:spPr/>
    </dgm:pt>
    <dgm:pt modelId="{374C3342-6764-4900-AF69-2CB1CA839701}" type="pres">
      <dgm:prSet presAssocID="{323DCE13-9702-4333-A578-323BB7F0ACD2}" presName="composite" presStyleCnt="0"/>
      <dgm:spPr/>
    </dgm:pt>
    <dgm:pt modelId="{4A1E6F5E-9918-41C9-95AF-CE86D77442B5}" type="pres">
      <dgm:prSet presAssocID="{323DCE13-9702-4333-A578-323BB7F0ACD2}" presName="LShape" presStyleLbl="alignNode1" presStyleIdx="6" presStyleCnt="7"/>
      <dgm:spPr/>
    </dgm:pt>
    <dgm:pt modelId="{9ACFF8D4-21A2-43FA-BCE5-3B4E5C6A38A2}" type="pres">
      <dgm:prSet presAssocID="{323DCE13-9702-4333-A578-323BB7F0ACD2}" presName="ParentText" presStyleLbl="revTx" presStyleIdx="3" presStyleCnt="4">
        <dgm:presLayoutVars>
          <dgm:chMax val="0"/>
          <dgm:chPref val="0"/>
          <dgm:bulletEnabled val="1"/>
        </dgm:presLayoutVars>
      </dgm:prSet>
      <dgm:spPr/>
      <dgm:t>
        <a:bodyPr/>
        <a:lstStyle/>
        <a:p>
          <a:endParaRPr lang="en-US"/>
        </a:p>
      </dgm:t>
    </dgm:pt>
  </dgm:ptLst>
  <dgm:cxnLst>
    <dgm:cxn modelId="{6929A268-4C41-461F-B830-C14F5945FA7A}" srcId="{65814C71-D458-4012-A01C-D34DEC73DF4A}" destId="{323DCE13-9702-4333-A578-323BB7F0ACD2}" srcOrd="3" destOrd="0" parTransId="{28441EF1-F360-4350-98C7-3069C401D747}" sibTransId="{B65E95FB-09BF-4C7E-B90A-609A86DC7FB6}"/>
    <dgm:cxn modelId="{CFF5B9F1-1387-4136-94B9-11C0A7519514}" type="presOf" srcId="{46193300-B314-4C0F-826A-6F6B4C11ADAE}" destId="{1118A3ED-0260-46B5-A331-C931191AAC91}" srcOrd="0" destOrd="0" presId="urn:microsoft.com/office/officeart/2009/3/layout/StepUpProcess"/>
    <dgm:cxn modelId="{EA050571-3586-48D8-919D-FEAB7A759861}" type="presOf" srcId="{AF0D84EA-FEA6-4901-9CE7-86947C7871E2}" destId="{845E1480-384A-4274-AE89-D2076454D8F7}" srcOrd="0" destOrd="0" presId="urn:microsoft.com/office/officeart/2009/3/layout/StepUpProcess"/>
    <dgm:cxn modelId="{6EF22CE5-8CB5-4D82-9B4C-9C7F233E36C1}" type="presOf" srcId="{323DCE13-9702-4333-A578-323BB7F0ACD2}" destId="{9ACFF8D4-21A2-43FA-BCE5-3B4E5C6A38A2}" srcOrd="0" destOrd="0" presId="urn:microsoft.com/office/officeart/2009/3/layout/StepUpProcess"/>
    <dgm:cxn modelId="{7724A173-59C5-458A-9B7D-36BC4CA49B47}" srcId="{65814C71-D458-4012-A01C-D34DEC73DF4A}" destId="{AF0D84EA-FEA6-4901-9CE7-86947C7871E2}" srcOrd="0" destOrd="0" parTransId="{C931470D-3DC2-439E-AC6E-99942159118A}" sibTransId="{677714C8-9FA5-469F-B345-A3CDEDF96BAF}"/>
    <dgm:cxn modelId="{1D5386E7-2F74-4BC5-891C-4655B875AAA0}" srcId="{65814C71-D458-4012-A01C-D34DEC73DF4A}" destId="{4C28AFC8-CCC4-4FFA-958B-375AC50449AB}" srcOrd="1" destOrd="0" parTransId="{0CEAAD3C-F971-4718-AF17-EF6A1C657596}" sibTransId="{F65B89D7-2EAC-401C-8BFC-BCEB4F6B2DC5}"/>
    <dgm:cxn modelId="{A9976E84-274D-4ABE-9975-BE6CB8BA4B73}" type="presOf" srcId="{4C28AFC8-CCC4-4FFA-958B-375AC50449AB}" destId="{285F8EEA-663A-4FE0-AE4A-A96260147F99}" srcOrd="0" destOrd="0" presId="urn:microsoft.com/office/officeart/2009/3/layout/StepUpProcess"/>
    <dgm:cxn modelId="{1CC37E42-A49D-4861-AF16-DE3C90B2352A}" type="presOf" srcId="{65814C71-D458-4012-A01C-D34DEC73DF4A}" destId="{4E02C45D-F269-4176-9FFA-338D38110B8D}" srcOrd="0" destOrd="0" presId="urn:microsoft.com/office/officeart/2009/3/layout/StepUpProcess"/>
    <dgm:cxn modelId="{F292F343-5F58-406E-B2DC-C69909FB650E}" srcId="{65814C71-D458-4012-A01C-D34DEC73DF4A}" destId="{46193300-B314-4C0F-826A-6F6B4C11ADAE}" srcOrd="2" destOrd="0" parTransId="{9319C44F-9F67-4D37-9741-003440DCB7EE}" sibTransId="{A75C1DF5-643C-44F0-9C07-4C3DC454B331}"/>
    <dgm:cxn modelId="{7E76B025-5AB1-4E39-BE12-52C0504DB79A}" type="presParOf" srcId="{4E02C45D-F269-4176-9FFA-338D38110B8D}" destId="{623B8298-8546-49CA-BEB8-A76703CCBCDA}" srcOrd="0" destOrd="0" presId="urn:microsoft.com/office/officeart/2009/3/layout/StepUpProcess"/>
    <dgm:cxn modelId="{284B3CB3-8E23-46AE-A294-0ADBE918E5F9}" type="presParOf" srcId="{623B8298-8546-49CA-BEB8-A76703CCBCDA}" destId="{CD5B0388-D99C-4CD9-9FE1-AEA258D8A8A0}" srcOrd="0" destOrd="0" presId="urn:microsoft.com/office/officeart/2009/3/layout/StepUpProcess"/>
    <dgm:cxn modelId="{613166CC-8217-4BCE-929B-0A1BFF0C7B3D}" type="presParOf" srcId="{623B8298-8546-49CA-BEB8-A76703CCBCDA}" destId="{845E1480-384A-4274-AE89-D2076454D8F7}" srcOrd="1" destOrd="0" presId="urn:microsoft.com/office/officeart/2009/3/layout/StepUpProcess"/>
    <dgm:cxn modelId="{5A8CAC6C-9E26-4681-BCF1-8B89E21149DB}" type="presParOf" srcId="{623B8298-8546-49CA-BEB8-A76703CCBCDA}" destId="{1C818D88-8B1A-46B2-AFC1-D3729FA6DD9B}" srcOrd="2" destOrd="0" presId="urn:microsoft.com/office/officeart/2009/3/layout/StepUpProcess"/>
    <dgm:cxn modelId="{A6D14101-BDE0-4D36-B39E-EBFC433EF6B4}" type="presParOf" srcId="{4E02C45D-F269-4176-9FFA-338D38110B8D}" destId="{CF1DF789-7288-4EE8-94CB-53A036CBDB1F}" srcOrd="1" destOrd="0" presId="urn:microsoft.com/office/officeart/2009/3/layout/StepUpProcess"/>
    <dgm:cxn modelId="{98FA099A-3944-4B22-A03E-281ECBFA36B4}" type="presParOf" srcId="{CF1DF789-7288-4EE8-94CB-53A036CBDB1F}" destId="{8B853472-BBFA-4793-89E2-04596BC66682}" srcOrd="0" destOrd="0" presId="urn:microsoft.com/office/officeart/2009/3/layout/StepUpProcess"/>
    <dgm:cxn modelId="{934F76FD-64BD-4130-B394-50E844804073}" type="presParOf" srcId="{4E02C45D-F269-4176-9FFA-338D38110B8D}" destId="{07550577-BE23-4A98-9A07-32BA6D25EB78}" srcOrd="2" destOrd="0" presId="urn:microsoft.com/office/officeart/2009/3/layout/StepUpProcess"/>
    <dgm:cxn modelId="{A01B6ECD-A8DE-4247-B5DC-7D5E94969710}" type="presParOf" srcId="{07550577-BE23-4A98-9A07-32BA6D25EB78}" destId="{063BD778-F34D-46AB-BB03-8CBE3AFEE4B2}" srcOrd="0" destOrd="0" presId="urn:microsoft.com/office/officeart/2009/3/layout/StepUpProcess"/>
    <dgm:cxn modelId="{0780D7F3-9E29-4294-8B48-774971824058}" type="presParOf" srcId="{07550577-BE23-4A98-9A07-32BA6D25EB78}" destId="{285F8EEA-663A-4FE0-AE4A-A96260147F99}" srcOrd="1" destOrd="0" presId="urn:microsoft.com/office/officeart/2009/3/layout/StepUpProcess"/>
    <dgm:cxn modelId="{6C832E94-0303-4456-8FE4-5D5D946BE946}" type="presParOf" srcId="{07550577-BE23-4A98-9A07-32BA6D25EB78}" destId="{57AF454A-B50A-4BBC-8DA1-B91B38B11EA7}" srcOrd="2" destOrd="0" presId="urn:microsoft.com/office/officeart/2009/3/layout/StepUpProcess"/>
    <dgm:cxn modelId="{635BB044-5517-4F0C-93B0-184174CBC7F4}" type="presParOf" srcId="{4E02C45D-F269-4176-9FFA-338D38110B8D}" destId="{52FC9818-F0FC-4B3E-929C-E91E30F7B990}" srcOrd="3" destOrd="0" presId="urn:microsoft.com/office/officeart/2009/3/layout/StepUpProcess"/>
    <dgm:cxn modelId="{F4711E23-2708-4EDC-A011-892382CC0327}" type="presParOf" srcId="{52FC9818-F0FC-4B3E-929C-E91E30F7B990}" destId="{301E277F-D53E-4F9E-9F06-15FB891D3929}" srcOrd="0" destOrd="0" presId="urn:microsoft.com/office/officeart/2009/3/layout/StepUpProcess"/>
    <dgm:cxn modelId="{A42117AF-CEFB-4F31-9811-BE6764F33C9D}" type="presParOf" srcId="{4E02C45D-F269-4176-9FFA-338D38110B8D}" destId="{2D4E7C1C-4E06-4891-BAB1-5CBE74824A38}" srcOrd="4" destOrd="0" presId="urn:microsoft.com/office/officeart/2009/3/layout/StepUpProcess"/>
    <dgm:cxn modelId="{F391386D-C483-4B85-8D6A-B54FEE447AF1}" type="presParOf" srcId="{2D4E7C1C-4E06-4891-BAB1-5CBE74824A38}" destId="{44701409-8E8C-4DC8-B6BD-052437ABDBCA}" srcOrd="0" destOrd="0" presId="urn:microsoft.com/office/officeart/2009/3/layout/StepUpProcess"/>
    <dgm:cxn modelId="{F1B66807-7494-43F7-BCBA-023F641F60C5}" type="presParOf" srcId="{2D4E7C1C-4E06-4891-BAB1-5CBE74824A38}" destId="{1118A3ED-0260-46B5-A331-C931191AAC91}" srcOrd="1" destOrd="0" presId="urn:microsoft.com/office/officeart/2009/3/layout/StepUpProcess"/>
    <dgm:cxn modelId="{5A890290-F19D-402A-8C75-612186D4D4CB}" type="presParOf" srcId="{2D4E7C1C-4E06-4891-BAB1-5CBE74824A38}" destId="{ED2A5BA6-7376-4BAA-8F2A-4074A54E1EF6}" srcOrd="2" destOrd="0" presId="urn:microsoft.com/office/officeart/2009/3/layout/StepUpProcess"/>
    <dgm:cxn modelId="{1B831DF4-BA75-413B-AC85-73B3F86449C6}" type="presParOf" srcId="{4E02C45D-F269-4176-9FFA-338D38110B8D}" destId="{696B5227-AC9F-49E0-A608-F3CE381501CB}" srcOrd="5" destOrd="0" presId="urn:microsoft.com/office/officeart/2009/3/layout/StepUpProcess"/>
    <dgm:cxn modelId="{B07650F1-8A5B-4A68-BE7B-D111895B71B2}" type="presParOf" srcId="{696B5227-AC9F-49E0-A608-F3CE381501CB}" destId="{75A1222F-4968-4C2C-85C5-6BFF585A1FA1}" srcOrd="0" destOrd="0" presId="urn:microsoft.com/office/officeart/2009/3/layout/StepUpProcess"/>
    <dgm:cxn modelId="{6711D337-88AB-4360-85AC-967607FDC0FC}" type="presParOf" srcId="{4E02C45D-F269-4176-9FFA-338D38110B8D}" destId="{374C3342-6764-4900-AF69-2CB1CA839701}" srcOrd="6" destOrd="0" presId="urn:microsoft.com/office/officeart/2009/3/layout/StepUpProcess"/>
    <dgm:cxn modelId="{796EE514-E902-48C1-A556-5D1CE945BEB0}" type="presParOf" srcId="{374C3342-6764-4900-AF69-2CB1CA839701}" destId="{4A1E6F5E-9918-41C9-95AF-CE86D77442B5}" srcOrd="0" destOrd="0" presId="urn:microsoft.com/office/officeart/2009/3/layout/StepUpProcess"/>
    <dgm:cxn modelId="{14278DF1-B112-4BC6-8396-89A3BF0F0444}" type="presParOf" srcId="{374C3342-6764-4900-AF69-2CB1CA839701}" destId="{9ACFF8D4-21A2-43FA-BCE5-3B4E5C6A38A2}"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CB3244C-9B43-4EB0-A628-3387DEE7F3EE}"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en-US"/>
        </a:p>
      </dgm:t>
    </dgm:pt>
    <dgm:pt modelId="{6E0D54C0-2D72-4EDC-94F9-5E011E99B5B7}">
      <dgm:prSet phldrT="[Text]" custT="1"/>
      <dgm:spPr/>
      <dgm:t>
        <a:bodyPr/>
        <a:lstStyle/>
        <a:p>
          <a:pPr algn="ctr" rtl="1"/>
          <a:r>
            <a:rPr lang="ar-SA" sz="2800" b="1" dirty="0" smtClean="0">
              <a:latin typeface="Adobe Arabic" pitchFamily="18" charset="-78"/>
              <a:cs typeface="Adobe Arabic" pitchFamily="18" charset="-78"/>
            </a:rPr>
            <a:t>التغير التكنولوجي</a:t>
          </a:r>
          <a:endParaRPr lang="en-US" sz="2800" b="1" dirty="0">
            <a:latin typeface="Adobe Arabic" pitchFamily="18" charset="-78"/>
            <a:cs typeface="Adobe Arabic" pitchFamily="18" charset="-78"/>
          </a:endParaRPr>
        </a:p>
      </dgm:t>
    </dgm:pt>
    <dgm:pt modelId="{C33E98D5-7C69-4EE0-9C19-E6FACF7B6C76}" type="parTrans" cxnId="{FE994381-7B1A-4960-9C94-54EAFE03A77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6B06334-873D-4BAC-AE46-4E36CC787F52}" type="sibTrans" cxnId="{FE994381-7B1A-4960-9C94-54EAFE03A770}">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B95384A8-1332-408E-88F6-12B01F6AD962}">
      <dgm:prSet custT="1"/>
      <dgm:spPr/>
      <dgm:t>
        <a:bodyPr/>
        <a:lstStyle/>
        <a:p>
          <a:pPr algn="ctr" rtl="1"/>
          <a:r>
            <a:rPr lang="ar-SA" sz="2800" b="1" dirty="0" smtClean="0">
              <a:latin typeface="Adobe Arabic" pitchFamily="18" charset="-78"/>
              <a:cs typeface="Adobe Arabic" pitchFamily="18" charset="-78"/>
            </a:rPr>
            <a:t>التغير في السياسات الحكومية</a:t>
          </a:r>
          <a:endParaRPr lang="en-US" sz="2800" b="1" dirty="0">
            <a:latin typeface="Adobe Arabic" pitchFamily="18" charset="-78"/>
            <a:cs typeface="Adobe Arabic" pitchFamily="18" charset="-78"/>
          </a:endParaRPr>
        </a:p>
      </dgm:t>
    </dgm:pt>
    <dgm:pt modelId="{B7D53658-2F89-4DB2-A22D-61B4B0EE07F6}" type="parTrans" cxnId="{A9A9AA1E-4315-4B82-94E1-E0613B127EC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75FCB1D-D118-434F-A772-545A50173ACB}" type="sibTrans" cxnId="{A9A9AA1E-4315-4B82-94E1-E0613B127EC7}">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B4BF2F2-D157-4127-8B3F-08AFEB2FB5DF}">
      <dgm:prSet custT="1"/>
      <dgm:spPr/>
      <dgm:t>
        <a:bodyPr/>
        <a:lstStyle/>
        <a:p>
          <a:pPr algn="ctr" rtl="1"/>
          <a:r>
            <a:rPr lang="ar-SA" sz="2800" b="1" dirty="0" smtClean="0">
              <a:latin typeface="Adobe Arabic" pitchFamily="18" charset="-78"/>
              <a:cs typeface="Adobe Arabic" pitchFamily="18" charset="-78"/>
            </a:rPr>
            <a:t>التغير في النشاط الاقتصادي العام</a:t>
          </a:r>
          <a:endParaRPr lang="en-US" sz="2800" b="1" dirty="0">
            <a:latin typeface="Adobe Arabic" pitchFamily="18" charset="-78"/>
            <a:cs typeface="Adobe Arabic" pitchFamily="18" charset="-78"/>
          </a:endParaRPr>
        </a:p>
      </dgm:t>
    </dgm:pt>
    <dgm:pt modelId="{90D0A183-7455-447B-830E-7C418ED74E6E}" type="parTrans" cxnId="{996B82C0-1BFC-484A-A143-0B7CD0B7EDD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5F6287D9-41BD-4D87-80B6-EE267BC503A7}" type="sibTrans" cxnId="{996B82C0-1BFC-484A-A143-0B7CD0B7EDD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F4DC9FA-C505-4F08-9201-8C7C1E84F0D5}">
      <dgm:prSet custT="1"/>
      <dgm:spPr/>
      <dgm:t>
        <a:bodyPr/>
        <a:lstStyle/>
        <a:p>
          <a:pPr algn="ctr" rtl="1"/>
          <a:r>
            <a:rPr lang="ar-SA" sz="2800" b="1" dirty="0" smtClean="0">
              <a:latin typeface="Adobe Arabic" pitchFamily="18" charset="-78"/>
              <a:cs typeface="Adobe Arabic" pitchFamily="18" charset="-78"/>
            </a:rPr>
            <a:t>التغير في درجة المنافسة وطبيعتها</a:t>
          </a:r>
          <a:endParaRPr lang="en-US" sz="2800" b="1" dirty="0">
            <a:latin typeface="Adobe Arabic" pitchFamily="18" charset="-78"/>
            <a:cs typeface="Adobe Arabic" pitchFamily="18" charset="-78"/>
          </a:endParaRPr>
        </a:p>
      </dgm:t>
    </dgm:pt>
    <dgm:pt modelId="{DBCA1458-F361-4646-9B35-093F98AFE9BD}" type="parTrans" cxnId="{34F2E290-64DB-47F6-A8F0-AAA67B1CFAB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2C01FBCD-4E96-4BD7-9E94-CA2588CBB0CF}" type="sibTrans" cxnId="{34F2E290-64DB-47F6-A8F0-AAA67B1CFABB}">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EEAC0BB1-DB9C-444D-BFE5-B3705FC1E662}">
      <dgm:prSet custT="1"/>
      <dgm:spPr/>
      <dgm:t>
        <a:bodyPr/>
        <a:lstStyle/>
        <a:p>
          <a:pPr algn="ctr" rtl="1"/>
          <a:r>
            <a:rPr lang="ar-SA" sz="2800" b="1" dirty="0" smtClean="0">
              <a:latin typeface="Adobe Arabic" pitchFamily="18" charset="-78"/>
              <a:cs typeface="Adobe Arabic" pitchFamily="18" charset="-78"/>
            </a:rPr>
            <a:t>التغير في المعايير </a:t>
          </a:r>
          <a:r>
            <a:rPr lang="ar-SA" sz="2800" b="1" dirty="0" err="1" smtClean="0">
              <a:latin typeface="Adobe Arabic" pitchFamily="18" charset="-78"/>
              <a:cs typeface="Adobe Arabic" pitchFamily="18" charset="-78"/>
            </a:rPr>
            <a:t>والإتجاهات</a:t>
          </a:r>
          <a:r>
            <a:rPr lang="ar-SA" sz="2800" b="1" dirty="0" smtClean="0">
              <a:latin typeface="Adobe Arabic" pitchFamily="18" charset="-78"/>
              <a:cs typeface="Adobe Arabic" pitchFamily="18" charset="-78"/>
            </a:rPr>
            <a:t> الاجتماعية</a:t>
          </a:r>
          <a:endParaRPr lang="en-US" sz="2800" b="1" dirty="0">
            <a:latin typeface="Adobe Arabic" pitchFamily="18" charset="-78"/>
            <a:cs typeface="Adobe Arabic" pitchFamily="18" charset="-78"/>
          </a:endParaRPr>
        </a:p>
      </dgm:t>
    </dgm:pt>
    <dgm:pt modelId="{47D1FAA3-BE6C-49F9-AE68-98585DB0BF2C}" type="parTrans" cxnId="{663D455F-415B-4F2D-8EB2-C2F25060595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34218BFA-76E7-46D4-AB20-1370C2864C01}" type="sibTrans" cxnId="{663D455F-415B-4F2D-8EB2-C2F25060595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64E7D59A-5A58-496D-A92A-737D32749F23}">
      <dgm:prSet custT="1"/>
      <dgm:spPr/>
      <dgm:t>
        <a:bodyPr/>
        <a:lstStyle/>
        <a:p>
          <a:pPr algn="ctr" rtl="1"/>
          <a:r>
            <a:rPr lang="ar-SA" sz="2800" b="1" dirty="0" smtClean="0">
              <a:latin typeface="Adobe Arabic" pitchFamily="18" charset="-78"/>
              <a:cs typeface="Adobe Arabic" pitchFamily="18" charset="-78"/>
            </a:rPr>
            <a:t>التغير في الموارد البشرية والطبيعية</a:t>
          </a:r>
          <a:endParaRPr lang="en-US" sz="2800" b="1" dirty="0">
            <a:latin typeface="Adobe Arabic" pitchFamily="18" charset="-78"/>
            <a:cs typeface="Adobe Arabic" pitchFamily="18" charset="-78"/>
          </a:endParaRPr>
        </a:p>
      </dgm:t>
    </dgm:pt>
    <dgm:pt modelId="{7726A933-336F-4805-BBE3-E51816F9076E}" type="parTrans" cxnId="{506F9613-D402-46F5-8D71-FA040743E3C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E623533-9F91-4343-8CED-4240FEF8612B}" type="sibTrans" cxnId="{506F9613-D402-46F5-8D71-FA040743E3C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432C2EB-ACBD-4757-8659-1D599AF8A681}" type="pres">
      <dgm:prSet presAssocID="{4CB3244C-9B43-4EB0-A628-3387DEE7F3EE}" presName="Name0" presStyleCnt="0">
        <dgm:presLayoutVars>
          <dgm:chMax/>
          <dgm:chPref/>
          <dgm:dir/>
        </dgm:presLayoutVars>
      </dgm:prSet>
      <dgm:spPr/>
      <dgm:t>
        <a:bodyPr/>
        <a:lstStyle/>
        <a:p>
          <a:endParaRPr lang="en-US"/>
        </a:p>
      </dgm:t>
    </dgm:pt>
    <dgm:pt modelId="{CE72D832-CE8C-4846-9EBC-69AA7A817CF3}" type="pres">
      <dgm:prSet presAssocID="{6E0D54C0-2D72-4EDC-94F9-5E011E99B5B7}" presName="parenttextcomposite" presStyleCnt="0"/>
      <dgm:spPr/>
    </dgm:pt>
    <dgm:pt modelId="{57E86EB6-7C9D-4443-80AE-E639105CAF33}" type="pres">
      <dgm:prSet presAssocID="{6E0D54C0-2D72-4EDC-94F9-5E011E99B5B7}" presName="parenttext" presStyleLbl="revTx" presStyleIdx="0" presStyleCnt="6">
        <dgm:presLayoutVars>
          <dgm:chMax/>
          <dgm:chPref val="2"/>
          <dgm:bulletEnabled val="1"/>
        </dgm:presLayoutVars>
      </dgm:prSet>
      <dgm:spPr/>
      <dgm:t>
        <a:bodyPr/>
        <a:lstStyle/>
        <a:p>
          <a:endParaRPr lang="en-US"/>
        </a:p>
      </dgm:t>
    </dgm:pt>
    <dgm:pt modelId="{7EFEB6EF-4F26-4B0B-B857-CE1885F71E12}" type="pres">
      <dgm:prSet presAssocID="{6E0D54C0-2D72-4EDC-94F9-5E011E99B5B7}" presName="parallelogramComposite" presStyleCnt="0"/>
      <dgm:spPr/>
    </dgm:pt>
    <dgm:pt modelId="{A0946288-EFFA-49C4-8190-D64D73C41E46}" type="pres">
      <dgm:prSet presAssocID="{6E0D54C0-2D72-4EDC-94F9-5E011E99B5B7}" presName="parallelogram1" presStyleLbl="alignNode1" presStyleIdx="0" presStyleCnt="42"/>
      <dgm:spPr/>
    </dgm:pt>
    <dgm:pt modelId="{BC79682C-0E57-47A7-AAE1-F59DB80AC5DC}" type="pres">
      <dgm:prSet presAssocID="{6E0D54C0-2D72-4EDC-94F9-5E011E99B5B7}" presName="parallelogram2" presStyleLbl="alignNode1" presStyleIdx="1" presStyleCnt="42"/>
      <dgm:spPr/>
    </dgm:pt>
    <dgm:pt modelId="{193A847A-3E3C-4BD3-A401-FC5C43C59950}" type="pres">
      <dgm:prSet presAssocID="{6E0D54C0-2D72-4EDC-94F9-5E011E99B5B7}" presName="parallelogram3" presStyleLbl="alignNode1" presStyleIdx="2" presStyleCnt="42"/>
      <dgm:spPr/>
    </dgm:pt>
    <dgm:pt modelId="{218BED88-F0F8-4E13-B0C6-9545569E586D}" type="pres">
      <dgm:prSet presAssocID="{6E0D54C0-2D72-4EDC-94F9-5E011E99B5B7}" presName="parallelogram4" presStyleLbl="alignNode1" presStyleIdx="3" presStyleCnt="42"/>
      <dgm:spPr/>
    </dgm:pt>
    <dgm:pt modelId="{21342F4D-6FB2-4539-A095-72C1289B0113}" type="pres">
      <dgm:prSet presAssocID="{6E0D54C0-2D72-4EDC-94F9-5E011E99B5B7}" presName="parallelogram5" presStyleLbl="alignNode1" presStyleIdx="4" presStyleCnt="42"/>
      <dgm:spPr/>
    </dgm:pt>
    <dgm:pt modelId="{B173364C-90F7-4BEC-8964-A909070DD002}" type="pres">
      <dgm:prSet presAssocID="{6E0D54C0-2D72-4EDC-94F9-5E011E99B5B7}" presName="parallelogram6" presStyleLbl="alignNode1" presStyleIdx="5" presStyleCnt="42"/>
      <dgm:spPr/>
    </dgm:pt>
    <dgm:pt modelId="{0A7263A1-0E1C-484F-84E6-0D8816FA2937}" type="pres">
      <dgm:prSet presAssocID="{6E0D54C0-2D72-4EDC-94F9-5E011E99B5B7}" presName="parallelogram7" presStyleLbl="alignNode1" presStyleIdx="6" presStyleCnt="42"/>
      <dgm:spPr/>
    </dgm:pt>
    <dgm:pt modelId="{FC78638C-9A00-4287-B907-42A10D81B203}" type="pres">
      <dgm:prSet presAssocID="{46B06334-873D-4BAC-AE46-4E36CC787F52}" presName="sibTrans" presStyleCnt="0"/>
      <dgm:spPr/>
    </dgm:pt>
    <dgm:pt modelId="{1A99F587-25E0-47BC-859D-1E44D4574FF4}" type="pres">
      <dgm:prSet presAssocID="{B95384A8-1332-408E-88F6-12B01F6AD962}" presName="parenttextcomposite" presStyleCnt="0"/>
      <dgm:spPr/>
    </dgm:pt>
    <dgm:pt modelId="{62A932BF-A29D-4E36-A5B5-8A0AAAAAE602}" type="pres">
      <dgm:prSet presAssocID="{B95384A8-1332-408E-88F6-12B01F6AD962}" presName="parenttext" presStyleLbl="revTx" presStyleIdx="1" presStyleCnt="6">
        <dgm:presLayoutVars>
          <dgm:chMax/>
          <dgm:chPref val="2"/>
          <dgm:bulletEnabled val="1"/>
        </dgm:presLayoutVars>
      </dgm:prSet>
      <dgm:spPr/>
      <dgm:t>
        <a:bodyPr/>
        <a:lstStyle/>
        <a:p>
          <a:endParaRPr lang="en-US"/>
        </a:p>
      </dgm:t>
    </dgm:pt>
    <dgm:pt modelId="{98C30793-D75A-4C4B-9172-7A94BB87993C}" type="pres">
      <dgm:prSet presAssocID="{B95384A8-1332-408E-88F6-12B01F6AD962}" presName="parallelogramComposite" presStyleCnt="0"/>
      <dgm:spPr/>
    </dgm:pt>
    <dgm:pt modelId="{C5FFA1F4-16C9-4309-A1DE-CF3E379F7607}" type="pres">
      <dgm:prSet presAssocID="{B95384A8-1332-408E-88F6-12B01F6AD962}" presName="parallelogram1" presStyleLbl="alignNode1" presStyleIdx="7" presStyleCnt="42"/>
      <dgm:spPr/>
    </dgm:pt>
    <dgm:pt modelId="{0A3AF588-EF76-4F7C-9627-73AA7A90B37A}" type="pres">
      <dgm:prSet presAssocID="{B95384A8-1332-408E-88F6-12B01F6AD962}" presName="parallelogram2" presStyleLbl="alignNode1" presStyleIdx="8" presStyleCnt="42"/>
      <dgm:spPr/>
    </dgm:pt>
    <dgm:pt modelId="{AFCE8DA9-A667-4C35-B279-85004F17244C}" type="pres">
      <dgm:prSet presAssocID="{B95384A8-1332-408E-88F6-12B01F6AD962}" presName="parallelogram3" presStyleLbl="alignNode1" presStyleIdx="9" presStyleCnt="42"/>
      <dgm:spPr/>
    </dgm:pt>
    <dgm:pt modelId="{BB1BA260-E607-4573-99E6-1FABA7EA3199}" type="pres">
      <dgm:prSet presAssocID="{B95384A8-1332-408E-88F6-12B01F6AD962}" presName="parallelogram4" presStyleLbl="alignNode1" presStyleIdx="10" presStyleCnt="42"/>
      <dgm:spPr/>
    </dgm:pt>
    <dgm:pt modelId="{B2D5F08D-CFF1-4309-BB81-B86E2A77DE4F}" type="pres">
      <dgm:prSet presAssocID="{B95384A8-1332-408E-88F6-12B01F6AD962}" presName="parallelogram5" presStyleLbl="alignNode1" presStyleIdx="11" presStyleCnt="42"/>
      <dgm:spPr/>
    </dgm:pt>
    <dgm:pt modelId="{FB36B252-4DB8-439D-B1D0-5C1DC784A4E6}" type="pres">
      <dgm:prSet presAssocID="{B95384A8-1332-408E-88F6-12B01F6AD962}" presName="parallelogram6" presStyleLbl="alignNode1" presStyleIdx="12" presStyleCnt="42"/>
      <dgm:spPr/>
    </dgm:pt>
    <dgm:pt modelId="{4778B614-4852-4220-9209-4D72EB746D4F}" type="pres">
      <dgm:prSet presAssocID="{B95384A8-1332-408E-88F6-12B01F6AD962}" presName="parallelogram7" presStyleLbl="alignNode1" presStyleIdx="13" presStyleCnt="42"/>
      <dgm:spPr/>
    </dgm:pt>
    <dgm:pt modelId="{68247918-111A-42BB-9B99-DCB34C65E358}" type="pres">
      <dgm:prSet presAssocID="{675FCB1D-D118-434F-A772-545A50173ACB}" presName="sibTrans" presStyleCnt="0"/>
      <dgm:spPr/>
    </dgm:pt>
    <dgm:pt modelId="{389B466D-4E89-4A20-99EA-22F202ACD112}" type="pres">
      <dgm:prSet presAssocID="{FB4BF2F2-D157-4127-8B3F-08AFEB2FB5DF}" presName="parenttextcomposite" presStyleCnt="0"/>
      <dgm:spPr/>
    </dgm:pt>
    <dgm:pt modelId="{2EA23E4E-F643-411B-B038-63C41EF247B8}" type="pres">
      <dgm:prSet presAssocID="{FB4BF2F2-D157-4127-8B3F-08AFEB2FB5DF}" presName="parenttext" presStyleLbl="revTx" presStyleIdx="2" presStyleCnt="6">
        <dgm:presLayoutVars>
          <dgm:chMax/>
          <dgm:chPref val="2"/>
          <dgm:bulletEnabled val="1"/>
        </dgm:presLayoutVars>
      </dgm:prSet>
      <dgm:spPr/>
      <dgm:t>
        <a:bodyPr/>
        <a:lstStyle/>
        <a:p>
          <a:endParaRPr lang="en-US"/>
        </a:p>
      </dgm:t>
    </dgm:pt>
    <dgm:pt modelId="{43F1FC29-8F91-415F-B345-3D34E0184B75}" type="pres">
      <dgm:prSet presAssocID="{FB4BF2F2-D157-4127-8B3F-08AFEB2FB5DF}" presName="parallelogramComposite" presStyleCnt="0"/>
      <dgm:spPr/>
    </dgm:pt>
    <dgm:pt modelId="{3C8295CC-8484-42A4-83B2-0E6249D09643}" type="pres">
      <dgm:prSet presAssocID="{FB4BF2F2-D157-4127-8B3F-08AFEB2FB5DF}" presName="parallelogram1" presStyleLbl="alignNode1" presStyleIdx="14" presStyleCnt="42"/>
      <dgm:spPr/>
    </dgm:pt>
    <dgm:pt modelId="{39539373-CF15-4707-B007-11C272A8C991}" type="pres">
      <dgm:prSet presAssocID="{FB4BF2F2-D157-4127-8B3F-08AFEB2FB5DF}" presName="parallelogram2" presStyleLbl="alignNode1" presStyleIdx="15" presStyleCnt="42"/>
      <dgm:spPr/>
    </dgm:pt>
    <dgm:pt modelId="{E257E86B-5FE7-4D81-A946-43FD54B0F97A}" type="pres">
      <dgm:prSet presAssocID="{FB4BF2F2-D157-4127-8B3F-08AFEB2FB5DF}" presName="parallelogram3" presStyleLbl="alignNode1" presStyleIdx="16" presStyleCnt="42"/>
      <dgm:spPr/>
    </dgm:pt>
    <dgm:pt modelId="{FCD989DF-2484-4893-B11E-F4437B1E68E1}" type="pres">
      <dgm:prSet presAssocID="{FB4BF2F2-D157-4127-8B3F-08AFEB2FB5DF}" presName="parallelogram4" presStyleLbl="alignNode1" presStyleIdx="17" presStyleCnt="42"/>
      <dgm:spPr/>
    </dgm:pt>
    <dgm:pt modelId="{00A44837-EF4D-41C8-BE62-3C7F2D212E13}" type="pres">
      <dgm:prSet presAssocID="{FB4BF2F2-D157-4127-8B3F-08AFEB2FB5DF}" presName="parallelogram5" presStyleLbl="alignNode1" presStyleIdx="18" presStyleCnt="42"/>
      <dgm:spPr/>
    </dgm:pt>
    <dgm:pt modelId="{874B42AA-1948-418D-B176-79745CD32E37}" type="pres">
      <dgm:prSet presAssocID="{FB4BF2F2-D157-4127-8B3F-08AFEB2FB5DF}" presName="parallelogram6" presStyleLbl="alignNode1" presStyleIdx="19" presStyleCnt="42"/>
      <dgm:spPr/>
    </dgm:pt>
    <dgm:pt modelId="{C7D15081-DD47-4358-A432-B76ABF2F192F}" type="pres">
      <dgm:prSet presAssocID="{FB4BF2F2-D157-4127-8B3F-08AFEB2FB5DF}" presName="parallelogram7" presStyleLbl="alignNode1" presStyleIdx="20" presStyleCnt="42"/>
      <dgm:spPr/>
    </dgm:pt>
    <dgm:pt modelId="{40A72A38-9D29-409B-AB9B-EF24596D1302}" type="pres">
      <dgm:prSet presAssocID="{5F6287D9-41BD-4D87-80B6-EE267BC503A7}" presName="sibTrans" presStyleCnt="0"/>
      <dgm:spPr/>
    </dgm:pt>
    <dgm:pt modelId="{C79B2D20-3DA9-4532-94E3-8ED337EF6D35}" type="pres">
      <dgm:prSet presAssocID="{FF4DC9FA-C505-4F08-9201-8C7C1E84F0D5}" presName="parenttextcomposite" presStyleCnt="0"/>
      <dgm:spPr/>
    </dgm:pt>
    <dgm:pt modelId="{4BE36409-146C-45B8-BEAB-D4BC4955E576}" type="pres">
      <dgm:prSet presAssocID="{FF4DC9FA-C505-4F08-9201-8C7C1E84F0D5}" presName="parenttext" presStyleLbl="revTx" presStyleIdx="3" presStyleCnt="6">
        <dgm:presLayoutVars>
          <dgm:chMax/>
          <dgm:chPref val="2"/>
          <dgm:bulletEnabled val="1"/>
        </dgm:presLayoutVars>
      </dgm:prSet>
      <dgm:spPr/>
      <dgm:t>
        <a:bodyPr/>
        <a:lstStyle/>
        <a:p>
          <a:endParaRPr lang="en-US"/>
        </a:p>
      </dgm:t>
    </dgm:pt>
    <dgm:pt modelId="{048FCA86-3AA9-4449-8C90-7B349A302954}" type="pres">
      <dgm:prSet presAssocID="{FF4DC9FA-C505-4F08-9201-8C7C1E84F0D5}" presName="parallelogramComposite" presStyleCnt="0"/>
      <dgm:spPr/>
    </dgm:pt>
    <dgm:pt modelId="{B47D6C91-F91B-4AC2-929F-AF0C7180B5A1}" type="pres">
      <dgm:prSet presAssocID="{FF4DC9FA-C505-4F08-9201-8C7C1E84F0D5}" presName="parallelogram1" presStyleLbl="alignNode1" presStyleIdx="21" presStyleCnt="42"/>
      <dgm:spPr/>
    </dgm:pt>
    <dgm:pt modelId="{0899BA7B-BD12-47AE-B841-2B1EBB53BB9D}" type="pres">
      <dgm:prSet presAssocID="{FF4DC9FA-C505-4F08-9201-8C7C1E84F0D5}" presName="parallelogram2" presStyleLbl="alignNode1" presStyleIdx="22" presStyleCnt="42"/>
      <dgm:spPr/>
    </dgm:pt>
    <dgm:pt modelId="{C29394F9-545F-4514-A61F-445F52ADE81D}" type="pres">
      <dgm:prSet presAssocID="{FF4DC9FA-C505-4F08-9201-8C7C1E84F0D5}" presName="parallelogram3" presStyleLbl="alignNode1" presStyleIdx="23" presStyleCnt="42"/>
      <dgm:spPr/>
    </dgm:pt>
    <dgm:pt modelId="{8784ED1E-7559-4C32-81C5-B057BE5DEC91}" type="pres">
      <dgm:prSet presAssocID="{FF4DC9FA-C505-4F08-9201-8C7C1E84F0D5}" presName="parallelogram4" presStyleLbl="alignNode1" presStyleIdx="24" presStyleCnt="42"/>
      <dgm:spPr/>
    </dgm:pt>
    <dgm:pt modelId="{540E3923-3177-4BA2-8DE8-14230C8656C7}" type="pres">
      <dgm:prSet presAssocID="{FF4DC9FA-C505-4F08-9201-8C7C1E84F0D5}" presName="parallelogram5" presStyleLbl="alignNode1" presStyleIdx="25" presStyleCnt="42"/>
      <dgm:spPr/>
    </dgm:pt>
    <dgm:pt modelId="{FA7D7C9B-80E4-4523-87F4-F2C2ECA490FD}" type="pres">
      <dgm:prSet presAssocID="{FF4DC9FA-C505-4F08-9201-8C7C1E84F0D5}" presName="parallelogram6" presStyleLbl="alignNode1" presStyleIdx="26" presStyleCnt="42"/>
      <dgm:spPr/>
    </dgm:pt>
    <dgm:pt modelId="{2B1466BF-C513-40AE-B63D-20D941B60342}" type="pres">
      <dgm:prSet presAssocID="{FF4DC9FA-C505-4F08-9201-8C7C1E84F0D5}" presName="parallelogram7" presStyleLbl="alignNode1" presStyleIdx="27" presStyleCnt="42"/>
      <dgm:spPr/>
    </dgm:pt>
    <dgm:pt modelId="{AB88E080-D42C-4376-B047-AF9225D4F451}" type="pres">
      <dgm:prSet presAssocID="{2C01FBCD-4E96-4BD7-9E94-CA2588CBB0CF}" presName="sibTrans" presStyleCnt="0"/>
      <dgm:spPr/>
    </dgm:pt>
    <dgm:pt modelId="{CE8AF70C-4E44-42DD-864C-7B31F339DAB8}" type="pres">
      <dgm:prSet presAssocID="{EEAC0BB1-DB9C-444D-BFE5-B3705FC1E662}" presName="parenttextcomposite" presStyleCnt="0"/>
      <dgm:spPr/>
    </dgm:pt>
    <dgm:pt modelId="{A6EEA7C6-3859-4A99-BD4C-BE1A48122F03}" type="pres">
      <dgm:prSet presAssocID="{EEAC0BB1-DB9C-444D-BFE5-B3705FC1E662}" presName="parenttext" presStyleLbl="revTx" presStyleIdx="4" presStyleCnt="6">
        <dgm:presLayoutVars>
          <dgm:chMax/>
          <dgm:chPref val="2"/>
          <dgm:bulletEnabled val="1"/>
        </dgm:presLayoutVars>
      </dgm:prSet>
      <dgm:spPr/>
      <dgm:t>
        <a:bodyPr/>
        <a:lstStyle/>
        <a:p>
          <a:endParaRPr lang="en-US"/>
        </a:p>
      </dgm:t>
    </dgm:pt>
    <dgm:pt modelId="{3812B6FE-08EC-4E6C-838F-C63256EF2B20}" type="pres">
      <dgm:prSet presAssocID="{EEAC0BB1-DB9C-444D-BFE5-B3705FC1E662}" presName="parallelogramComposite" presStyleCnt="0"/>
      <dgm:spPr/>
    </dgm:pt>
    <dgm:pt modelId="{4F76A1D3-DF05-453B-BBFA-69C0C6BCD360}" type="pres">
      <dgm:prSet presAssocID="{EEAC0BB1-DB9C-444D-BFE5-B3705FC1E662}" presName="parallelogram1" presStyleLbl="alignNode1" presStyleIdx="28" presStyleCnt="42"/>
      <dgm:spPr/>
    </dgm:pt>
    <dgm:pt modelId="{1B37FB0E-30B6-4E6C-96B1-032D32F33496}" type="pres">
      <dgm:prSet presAssocID="{EEAC0BB1-DB9C-444D-BFE5-B3705FC1E662}" presName="parallelogram2" presStyleLbl="alignNode1" presStyleIdx="29" presStyleCnt="42"/>
      <dgm:spPr/>
    </dgm:pt>
    <dgm:pt modelId="{E4C73875-76B5-4993-AABC-3228CE3850C3}" type="pres">
      <dgm:prSet presAssocID="{EEAC0BB1-DB9C-444D-BFE5-B3705FC1E662}" presName="parallelogram3" presStyleLbl="alignNode1" presStyleIdx="30" presStyleCnt="42"/>
      <dgm:spPr/>
    </dgm:pt>
    <dgm:pt modelId="{7FC23BDC-FF8B-4732-93FB-D4601F8BBA27}" type="pres">
      <dgm:prSet presAssocID="{EEAC0BB1-DB9C-444D-BFE5-B3705FC1E662}" presName="parallelogram4" presStyleLbl="alignNode1" presStyleIdx="31" presStyleCnt="42"/>
      <dgm:spPr/>
    </dgm:pt>
    <dgm:pt modelId="{5D614CAD-5B01-4F55-A251-7B7CFE47186D}" type="pres">
      <dgm:prSet presAssocID="{EEAC0BB1-DB9C-444D-BFE5-B3705FC1E662}" presName="parallelogram5" presStyleLbl="alignNode1" presStyleIdx="32" presStyleCnt="42"/>
      <dgm:spPr/>
    </dgm:pt>
    <dgm:pt modelId="{A7557980-B897-402E-B9B6-90CB9AD747B9}" type="pres">
      <dgm:prSet presAssocID="{EEAC0BB1-DB9C-444D-BFE5-B3705FC1E662}" presName="parallelogram6" presStyleLbl="alignNode1" presStyleIdx="33" presStyleCnt="42"/>
      <dgm:spPr/>
    </dgm:pt>
    <dgm:pt modelId="{1129FAD4-4E42-4123-A5C3-3AFEC29B36AF}" type="pres">
      <dgm:prSet presAssocID="{EEAC0BB1-DB9C-444D-BFE5-B3705FC1E662}" presName="parallelogram7" presStyleLbl="alignNode1" presStyleIdx="34" presStyleCnt="42"/>
      <dgm:spPr/>
    </dgm:pt>
    <dgm:pt modelId="{0817493D-533A-4C49-A434-CF8F834E1BE6}" type="pres">
      <dgm:prSet presAssocID="{34218BFA-76E7-46D4-AB20-1370C2864C01}" presName="sibTrans" presStyleCnt="0"/>
      <dgm:spPr/>
    </dgm:pt>
    <dgm:pt modelId="{D3B86D41-3CEF-4F03-B91E-5A0100FD5C1C}" type="pres">
      <dgm:prSet presAssocID="{64E7D59A-5A58-496D-A92A-737D32749F23}" presName="parenttextcomposite" presStyleCnt="0"/>
      <dgm:spPr/>
    </dgm:pt>
    <dgm:pt modelId="{67215CE3-217F-44BD-A12C-03DB22DC1C67}" type="pres">
      <dgm:prSet presAssocID="{64E7D59A-5A58-496D-A92A-737D32749F23}" presName="parenttext" presStyleLbl="revTx" presStyleIdx="5" presStyleCnt="6">
        <dgm:presLayoutVars>
          <dgm:chMax/>
          <dgm:chPref val="2"/>
          <dgm:bulletEnabled val="1"/>
        </dgm:presLayoutVars>
      </dgm:prSet>
      <dgm:spPr/>
      <dgm:t>
        <a:bodyPr/>
        <a:lstStyle/>
        <a:p>
          <a:endParaRPr lang="en-US"/>
        </a:p>
      </dgm:t>
    </dgm:pt>
    <dgm:pt modelId="{1888A163-C9AB-4DC4-95B9-EA1F4534A38C}" type="pres">
      <dgm:prSet presAssocID="{64E7D59A-5A58-496D-A92A-737D32749F23}" presName="parallelogramComposite" presStyleCnt="0"/>
      <dgm:spPr/>
    </dgm:pt>
    <dgm:pt modelId="{102A7C99-4EE1-4D9C-948A-BBF33F307F74}" type="pres">
      <dgm:prSet presAssocID="{64E7D59A-5A58-496D-A92A-737D32749F23}" presName="parallelogram1" presStyleLbl="alignNode1" presStyleIdx="35" presStyleCnt="42"/>
      <dgm:spPr/>
    </dgm:pt>
    <dgm:pt modelId="{C747B2B8-3BEB-4682-9397-D98A98C761D2}" type="pres">
      <dgm:prSet presAssocID="{64E7D59A-5A58-496D-A92A-737D32749F23}" presName="parallelogram2" presStyleLbl="alignNode1" presStyleIdx="36" presStyleCnt="42"/>
      <dgm:spPr/>
    </dgm:pt>
    <dgm:pt modelId="{05805019-4E18-4598-84B8-2648651AF79A}" type="pres">
      <dgm:prSet presAssocID="{64E7D59A-5A58-496D-A92A-737D32749F23}" presName="parallelogram3" presStyleLbl="alignNode1" presStyleIdx="37" presStyleCnt="42"/>
      <dgm:spPr/>
    </dgm:pt>
    <dgm:pt modelId="{6F4C9D78-17A4-411A-83C7-857F506E895B}" type="pres">
      <dgm:prSet presAssocID="{64E7D59A-5A58-496D-A92A-737D32749F23}" presName="parallelogram4" presStyleLbl="alignNode1" presStyleIdx="38" presStyleCnt="42"/>
      <dgm:spPr/>
    </dgm:pt>
    <dgm:pt modelId="{12D98CC3-DAEF-4E6D-A224-4ABAEC5CCFCE}" type="pres">
      <dgm:prSet presAssocID="{64E7D59A-5A58-496D-A92A-737D32749F23}" presName="parallelogram5" presStyleLbl="alignNode1" presStyleIdx="39" presStyleCnt="42"/>
      <dgm:spPr/>
    </dgm:pt>
    <dgm:pt modelId="{E182407E-7FA9-4CC1-9A03-E788288696A9}" type="pres">
      <dgm:prSet presAssocID="{64E7D59A-5A58-496D-A92A-737D32749F23}" presName="parallelogram6" presStyleLbl="alignNode1" presStyleIdx="40" presStyleCnt="42"/>
      <dgm:spPr/>
    </dgm:pt>
    <dgm:pt modelId="{7E6C2D8C-2A18-4E54-9FCE-087822B1D5FE}" type="pres">
      <dgm:prSet presAssocID="{64E7D59A-5A58-496D-A92A-737D32749F23}" presName="parallelogram7" presStyleLbl="alignNode1" presStyleIdx="41" presStyleCnt="42"/>
      <dgm:spPr/>
    </dgm:pt>
  </dgm:ptLst>
  <dgm:cxnLst>
    <dgm:cxn modelId="{CAE5EDC4-5E21-4373-ABDE-E58495C7D6F5}" type="presOf" srcId="{6E0D54C0-2D72-4EDC-94F9-5E011E99B5B7}" destId="{57E86EB6-7C9D-4443-80AE-E639105CAF33}" srcOrd="0" destOrd="0" presId="urn:microsoft.com/office/officeart/2008/layout/VerticalAccentList"/>
    <dgm:cxn modelId="{506F9613-D402-46F5-8D71-FA040743E3C9}" srcId="{4CB3244C-9B43-4EB0-A628-3387DEE7F3EE}" destId="{64E7D59A-5A58-496D-A92A-737D32749F23}" srcOrd="5" destOrd="0" parTransId="{7726A933-336F-4805-BBE3-E51816F9076E}" sibTransId="{0E623533-9F91-4343-8CED-4240FEF8612B}"/>
    <dgm:cxn modelId="{34F2E290-64DB-47F6-A8F0-AAA67B1CFABB}" srcId="{4CB3244C-9B43-4EB0-A628-3387DEE7F3EE}" destId="{FF4DC9FA-C505-4F08-9201-8C7C1E84F0D5}" srcOrd="3" destOrd="0" parTransId="{DBCA1458-F361-4646-9B35-093F98AFE9BD}" sibTransId="{2C01FBCD-4E96-4BD7-9E94-CA2588CBB0CF}"/>
    <dgm:cxn modelId="{171A1FC7-9E9C-4A91-95AD-43CA78ACF60B}" type="presOf" srcId="{EEAC0BB1-DB9C-444D-BFE5-B3705FC1E662}" destId="{A6EEA7C6-3859-4A99-BD4C-BE1A48122F03}" srcOrd="0" destOrd="0" presId="urn:microsoft.com/office/officeart/2008/layout/VerticalAccentList"/>
    <dgm:cxn modelId="{663D455F-415B-4F2D-8EB2-C2F250605958}" srcId="{4CB3244C-9B43-4EB0-A628-3387DEE7F3EE}" destId="{EEAC0BB1-DB9C-444D-BFE5-B3705FC1E662}" srcOrd="4" destOrd="0" parTransId="{47D1FAA3-BE6C-49F9-AE68-98585DB0BF2C}" sibTransId="{34218BFA-76E7-46D4-AB20-1370C2864C01}"/>
    <dgm:cxn modelId="{9C9720FD-C051-4639-89F7-70D777EEE31E}" type="presOf" srcId="{FF4DC9FA-C505-4F08-9201-8C7C1E84F0D5}" destId="{4BE36409-146C-45B8-BEAB-D4BC4955E576}" srcOrd="0" destOrd="0" presId="urn:microsoft.com/office/officeart/2008/layout/VerticalAccentList"/>
    <dgm:cxn modelId="{5EEFC6A7-B28F-46AE-8614-74777EC0D01E}" type="presOf" srcId="{B95384A8-1332-408E-88F6-12B01F6AD962}" destId="{62A932BF-A29D-4E36-A5B5-8A0AAAAAE602}" srcOrd="0" destOrd="0" presId="urn:microsoft.com/office/officeart/2008/layout/VerticalAccentList"/>
    <dgm:cxn modelId="{FE994381-7B1A-4960-9C94-54EAFE03A770}" srcId="{4CB3244C-9B43-4EB0-A628-3387DEE7F3EE}" destId="{6E0D54C0-2D72-4EDC-94F9-5E011E99B5B7}" srcOrd="0" destOrd="0" parTransId="{C33E98D5-7C69-4EE0-9C19-E6FACF7B6C76}" sibTransId="{46B06334-873D-4BAC-AE46-4E36CC787F52}"/>
    <dgm:cxn modelId="{37551E21-4FF7-4F63-9F8A-1E1D1A5FE055}" type="presOf" srcId="{4CB3244C-9B43-4EB0-A628-3387DEE7F3EE}" destId="{4432C2EB-ACBD-4757-8659-1D599AF8A681}" srcOrd="0" destOrd="0" presId="urn:microsoft.com/office/officeart/2008/layout/VerticalAccentList"/>
    <dgm:cxn modelId="{A9A9AA1E-4315-4B82-94E1-E0613B127EC7}" srcId="{4CB3244C-9B43-4EB0-A628-3387DEE7F3EE}" destId="{B95384A8-1332-408E-88F6-12B01F6AD962}" srcOrd="1" destOrd="0" parTransId="{B7D53658-2F89-4DB2-A22D-61B4B0EE07F6}" sibTransId="{675FCB1D-D118-434F-A772-545A50173ACB}"/>
    <dgm:cxn modelId="{996B82C0-1BFC-484A-A143-0B7CD0B7EDD8}" srcId="{4CB3244C-9B43-4EB0-A628-3387DEE7F3EE}" destId="{FB4BF2F2-D157-4127-8B3F-08AFEB2FB5DF}" srcOrd="2" destOrd="0" parTransId="{90D0A183-7455-447B-830E-7C418ED74E6E}" sibTransId="{5F6287D9-41BD-4D87-80B6-EE267BC503A7}"/>
    <dgm:cxn modelId="{84209E95-9420-46C9-99BA-53C1992FB885}" type="presOf" srcId="{FB4BF2F2-D157-4127-8B3F-08AFEB2FB5DF}" destId="{2EA23E4E-F643-411B-B038-63C41EF247B8}" srcOrd="0" destOrd="0" presId="urn:microsoft.com/office/officeart/2008/layout/VerticalAccentList"/>
    <dgm:cxn modelId="{1BCB0A87-ED38-49AF-ABCE-0FAA647BEB41}" type="presOf" srcId="{64E7D59A-5A58-496D-A92A-737D32749F23}" destId="{67215CE3-217F-44BD-A12C-03DB22DC1C67}" srcOrd="0" destOrd="0" presId="urn:microsoft.com/office/officeart/2008/layout/VerticalAccentList"/>
    <dgm:cxn modelId="{E99B0105-D6D7-4114-9095-D7136F1D5441}" type="presParOf" srcId="{4432C2EB-ACBD-4757-8659-1D599AF8A681}" destId="{CE72D832-CE8C-4846-9EBC-69AA7A817CF3}" srcOrd="0" destOrd="0" presId="urn:microsoft.com/office/officeart/2008/layout/VerticalAccentList"/>
    <dgm:cxn modelId="{A0524FA4-B168-4530-80C0-37319B817BC7}" type="presParOf" srcId="{CE72D832-CE8C-4846-9EBC-69AA7A817CF3}" destId="{57E86EB6-7C9D-4443-80AE-E639105CAF33}" srcOrd="0" destOrd="0" presId="urn:microsoft.com/office/officeart/2008/layout/VerticalAccentList"/>
    <dgm:cxn modelId="{056C026A-9B60-44E1-B0B9-8E9982EE9916}" type="presParOf" srcId="{4432C2EB-ACBD-4757-8659-1D599AF8A681}" destId="{7EFEB6EF-4F26-4B0B-B857-CE1885F71E12}" srcOrd="1" destOrd="0" presId="urn:microsoft.com/office/officeart/2008/layout/VerticalAccentList"/>
    <dgm:cxn modelId="{A1155B9F-7C92-4D8E-B25A-3ADD41F5D33E}" type="presParOf" srcId="{7EFEB6EF-4F26-4B0B-B857-CE1885F71E12}" destId="{A0946288-EFFA-49C4-8190-D64D73C41E46}" srcOrd="0" destOrd="0" presId="urn:microsoft.com/office/officeart/2008/layout/VerticalAccentList"/>
    <dgm:cxn modelId="{318C50E2-9993-4496-AB05-9A2E36FC65EA}" type="presParOf" srcId="{7EFEB6EF-4F26-4B0B-B857-CE1885F71E12}" destId="{BC79682C-0E57-47A7-AAE1-F59DB80AC5DC}" srcOrd="1" destOrd="0" presId="urn:microsoft.com/office/officeart/2008/layout/VerticalAccentList"/>
    <dgm:cxn modelId="{8F8A013F-3B33-41B9-B2A7-1FDE88483612}" type="presParOf" srcId="{7EFEB6EF-4F26-4B0B-B857-CE1885F71E12}" destId="{193A847A-3E3C-4BD3-A401-FC5C43C59950}" srcOrd="2" destOrd="0" presId="urn:microsoft.com/office/officeart/2008/layout/VerticalAccentList"/>
    <dgm:cxn modelId="{BAF12045-825F-471F-9A23-3A6041A9D1CB}" type="presParOf" srcId="{7EFEB6EF-4F26-4B0B-B857-CE1885F71E12}" destId="{218BED88-F0F8-4E13-B0C6-9545569E586D}" srcOrd="3" destOrd="0" presId="urn:microsoft.com/office/officeart/2008/layout/VerticalAccentList"/>
    <dgm:cxn modelId="{55FCE820-268C-4BE3-ACE5-D084685BD9AC}" type="presParOf" srcId="{7EFEB6EF-4F26-4B0B-B857-CE1885F71E12}" destId="{21342F4D-6FB2-4539-A095-72C1289B0113}" srcOrd="4" destOrd="0" presId="urn:microsoft.com/office/officeart/2008/layout/VerticalAccentList"/>
    <dgm:cxn modelId="{DC74E6C6-95A3-4235-B2EB-5A07853415C4}" type="presParOf" srcId="{7EFEB6EF-4F26-4B0B-B857-CE1885F71E12}" destId="{B173364C-90F7-4BEC-8964-A909070DD002}" srcOrd="5" destOrd="0" presId="urn:microsoft.com/office/officeart/2008/layout/VerticalAccentList"/>
    <dgm:cxn modelId="{74EC42B1-0CEA-4805-9247-A98D29A364D6}" type="presParOf" srcId="{7EFEB6EF-4F26-4B0B-B857-CE1885F71E12}" destId="{0A7263A1-0E1C-484F-84E6-0D8816FA2937}" srcOrd="6" destOrd="0" presId="urn:microsoft.com/office/officeart/2008/layout/VerticalAccentList"/>
    <dgm:cxn modelId="{5682D37D-D64F-4C42-9F74-07FDDBBC7DBE}" type="presParOf" srcId="{4432C2EB-ACBD-4757-8659-1D599AF8A681}" destId="{FC78638C-9A00-4287-B907-42A10D81B203}" srcOrd="2" destOrd="0" presId="urn:microsoft.com/office/officeart/2008/layout/VerticalAccentList"/>
    <dgm:cxn modelId="{608384AA-AA6E-478F-A1A5-9FC4C9DA2B12}" type="presParOf" srcId="{4432C2EB-ACBD-4757-8659-1D599AF8A681}" destId="{1A99F587-25E0-47BC-859D-1E44D4574FF4}" srcOrd="3" destOrd="0" presId="urn:microsoft.com/office/officeart/2008/layout/VerticalAccentList"/>
    <dgm:cxn modelId="{1285066B-0C52-428F-B912-1A8C901EE8EC}" type="presParOf" srcId="{1A99F587-25E0-47BC-859D-1E44D4574FF4}" destId="{62A932BF-A29D-4E36-A5B5-8A0AAAAAE602}" srcOrd="0" destOrd="0" presId="urn:microsoft.com/office/officeart/2008/layout/VerticalAccentList"/>
    <dgm:cxn modelId="{1B0B2EE6-C5DF-4B71-9960-E16F2C17A7C0}" type="presParOf" srcId="{4432C2EB-ACBD-4757-8659-1D599AF8A681}" destId="{98C30793-D75A-4C4B-9172-7A94BB87993C}" srcOrd="4" destOrd="0" presId="urn:microsoft.com/office/officeart/2008/layout/VerticalAccentList"/>
    <dgm:cxn modelId="{1B6F83C8-BB52-46ED-9F23-07C3185A6A81}" type="presParOf" srcId="{98C30793-D75A-4C4B-9172-7A94BB87993C}" destId="{C5FFA1F4-16C9-4309-A1DE-CF3E379F7607}" srcOrd="0" destOrd="0" presId="urn:microsoft.com/office/officeart/2008/layout/VerticalAccentList"/>
    <dgm:cxn modelId="{9A7289ED-307C-41AB-BD35-CC73BAE92B01}" type="presParOf" srcId="{98C30793-D75A-4C4B-9172-7A94BB87993C}" destId="{0A3AF588-EF76-4F7C-9627-73AA7A90B37A}" srcOrd="1" destOrd="0" presId="urn:microsoft.com/office/officeart/2008/layout/VerticalAccentList"/>
    <dgm:cxn modelId="{3E91227F-C4E7-49B0-80BE-60A0C7114F49}" type="presParOf" srcId="{98C30793-D75A-4C4B-9172-7A94BB87993C}" destId="{AFCE8DA9-A667-4C35-B279-85004F17244C}" srcOrd="2" destOrd="0" presId="urn:microsoft.com/office/officeart/2008/layout/VerticalAccentList"/>
    <dgm:cxn modelId="{BB1F1E33-118F-420C-9DF7-A80BD33E1B93}" type="presParOf" srcId="{98C30793-D75A-4C4B-9172-7A94BB87993C}" destId="{BB1BA260-E607-4573-99E6-1FABA7EA3199}" srcOrd="3" destOrd="0" presId="urn:microsoft.com/office/officeart/2008/layout/VerticalAccentList"/>
    <dgm:cxn modelId="{97D627C3-8140-4358-BA83-815D84A5CCBE}" type="presParOf" srcId="{98C30793-D75A-4C4B-9172-7A94BB87993C}" destId="{B2D5F08D-CFF1-4309-BB81-B86E2A77DE4F}" srcOrd="4" destOrd="0" presId="urn:microsoft.com/office/officeart/2008/layout/VerticalAccentList"/>
    <dgm:cxn modelId="{CA32D6AA-8063-4A6D-82DD-2251C2FC53CC}" type="presParOf" srcId="{98C30793-D75A-4C4B-9172-7A94BB87993C}" destId="{FB36B252-4DB8-439D-B1D0-5C1DC784A4E6}" srcOrd="5" destOrd="0" presId="urn:microsoft.com/office/officeart/2008/layout/VerticalAccentList"/>
    <dgm:cxn modelId="{CAA91D89-976B-4B51-B2A7-3B86A76C18D6}" type="presParOf" srcId="{98C30793-D75A-4C4B-9172-7A94BB87993C}" destId="{4778B614-4852-4220-9209-4D72EB746D4F}" srcOrd="6" destOrd="0" presId="urn:microsoft.com/office/officeart/2008/layout/VerticalAccentList"/>
    <dgm:cxn modelId="{0CBB909D-2760-45D2-871B-C149DB8E685E}" type="presParOf" srcId="{4432C2EB-ACBD-4757-8659-1D599AF8A681}" destId="{68247918-111A-42BB-9B99-DCB34C65E358}" srcOrd="5" destOrd="0" presId="urn:microsoft.com/office/officeart/2008/layout/VerticalAccentList"/>
    <dgm:cxn modelId="{D057EDB2-2358-4D47-AD89-9ACE61BA8EB2}" type="presParOf" srcId="{4432C2EB-ACBD-4757-8659-1D599AF8A681}" destId="{389B466D-4E89-4A20-99EA-22F202ACD112}" srcOrd="6" destOrd="0" presId="urn:microsoft.com/office/officeart/2008/layout/VerticalAccentList"/>
    <dgm:cxn modelId="{CCBAE968-6ACD-481F-943A-003B1C8D9663}" type="presParOf" srcId="{389B466D-4E89-4A20-99EA-22F202ACD112}" destId="{2EA23E4E-F643-411B-B038-63C41EF247B8}" srcOrd="0" destOrd="0" presId="urn:microsoft.com/office/officeart/2008/layout/VerticalAccentList"/>
    <dgm:cxn modelId="{9D59420B-7C51-4E1F-839B-C840FBEAA69C}" type="presParOf" srcId="{4432C2EB-ACBD-4757-8659-1D599AF8A681}" destId="{43F1FC29-8F91-415F-B345-3D34E0184B75}" srcOrd="7" destOrd="0" presId="urn:microsoft.com/office/officeart/2008/layout/VerticalAccentList"/>
    <dgm:cxn modelId="{AC8976C2-D159-4248-8365-6ECBA7F7145D}" type="presParOf" srcId="{43F1FC29-8F91-415F-B345-3D34E0184B75}" destId="{3C8295CC-8484-42A4-83B2-0E6249D09643}" srcOrd="0" destOrd="0" presId="urn:microsoft.com/office/officeart/2008/layout/VerticalAccentList"/>
    <dgm:cxn modelId="{67BD10D0-0861-450D-BA2B-B25B68E103F9}" type="presParOf" srcId="{43F1FC29-8F91-415F-B345-3D34E0184B75}" destId="{39539373-CF15-4707-B007-11C272A8C991}" srcOrd="1" destOrd="0" presId="urn:microsoft.com/office/officeart/2008/layout/VerticalAccentList"/>
    <dgm:cxn modelId="{721CEA43-E691-40B7-AB22-D4CB388F45FC}" type="presParOf" srcId="{43F1FC29-8F91-415F-B345-3D34E0184B75}" destId="{E257E86B-5FE7-4D81-A946-43FD54B0F97A}" srcOrd="2" destOrd="0" presId="urn:microsoft.com/office/officeart/2008/layout/VerticalAccentList"/>
    <dgm:cxn modelId="{30E70C71-13B1-43DF-B2B1-78C6DB314F9A}" type="presParOf" srcId="{43F1FC29-8F91-415F-B345-3D34E0184B75}" destId="{FCD989DF-2484-4893-B11E-F4437B1E68E1}" srcOrd="3" destOrd="0" presId="urn:microsoft.com/office/officeart/2008/layout/VerticalAccentList"/>
    <dgm:cxn modelId="{A7114DC2-21A2-4B63-B642-542F4BBE3247}" type="presParOf" srcId="{43F1FC29-8F91-415F-B345-3D34E0184B75}" destId="{00A44837-EF4D-41C8-BE62-3C7F2D212E13}" srcOrd="4" destOrd="0" presId="urn:microsoft.com/office/officeart/2008/layout/VerticalAccentList"/>
    <dgm:cxn modelId="{D5A960D7-B222-44A6-91F8-A611411D0016}" type="presParOf" srcId="{43F1FC29-8F91-415F-B345-3D34E0184B75}" destId="{874B42AA-1948-418D-B176-79745CD32E37}" srcOrd="5" destOrd="0" presId="urn:microsoft.com/office/officeart/2008/layout/VerticalAccentList"/>
    <dgm:cxn modelId="{A704FEC5-6289-4705-89C4-CCAFA80EE253}" type="presParOf" srcId="{43F1FC29-8F91-415F-B345-3D34E0184B75}" destId="{C7D15081-DD47-4358-A432-B76ABF2F192F}" srcOrd="6" destOrd="0" presId="urn:microsoft.com/office/officeart/2008/layout/VerticalAccentList"/>
    <dgm:cxn modelId="{151CCFEE-1ECC-4FB7-8795-E64E6595C2E5}" type="presParOf" srcId="{4432C2EB-ACBD-4757-8659-1D599AF8A681}" destId="{40A72A38-9D29-409B-AB9B-EF24596D1302}" srcOrd="8" destOrd="0" presId="urn:microsoft.com/office/officeart/2008/layout/VerticalAccentList"/>
    <dgm:cxn modelId="{B788F099-82AD-4580-885B-0B8AFA06D9BB}" type="presParOf" srcId="{4432C2EB-ACBD-4757-8659-1D599AF8A681}" destId="{C79B2D20-3DA9-4532-94E3-8ED337EF6D35}" srcOrd="9" destOrd="0" presId="urn:microsoft.com/office/officeart/2008/layout/VerticalAccentList"/>
    <dgm:cxn modelId="{F8DA14FE-24A4-4046-B05D-85F6EB78A9DE}" type="presParOf" srcId="{C79B2D20-3DA9-4532-94E3-8ED337EF6D35}" destId="{4BE36409-146C-45B8-BEAB-D4BC4955E576}" srcOrd="0" destOrd="0" presId="urn:microsoft.com/office/officeart/2008/layout/VerticalAccentList"/>
    <dgm:cxn modelId="{D2F09A6E-26A3-4536-99F5-47AAA0AD5DAA}" type="presParOf" srcId="{4432C2EB-ACBD-4757-8659-1D599AF8A681}" destId="{048FCA86-3AA9-4449-8C90-7B349A302954}" srcOrd="10" destOrd="0" presId="urn:microsoft.com/office/officeart/2008/layout/VerticalAccentList"/>
    <dgm:cxn modelId="{DEC3ADB5-294B-43EB-8D6F-93CC8DC56C1E}" type="presParOf" srcId="{048FCA86-3AA9-4449-8C90-7B349A302954}" destId="{B47D6C91-F91B-4AC2-929F-AF0C7180B5A1}" srcOrd="0" destOrd="0" presId="urn:microsoft.com/office/officeart/2008/layout/VerticalAccentList"/>
    <dgm:cxn modelId="{BBB02FB1-1706-4A9D-AE7C-F965FB5EE635}" type="presParOf" srcId="{048FCA86-3AA9-4449-8C90-7B349A302954}" destId="{0899BA7B-BD12-47AE-B841-2B1EBB53BB9D}" srcOrd="1" destOrd="0" presId="urn:microsoft.com/office/officeart/2008/layout/VerticalAccentList"/>
    <dgm:cxn modelId="{89A529B9-5E41-4629-BEA1-5D8EA3A73006}" type="presParOf" srcId="{048FCA86-3AA9-4449-8C90-7B349A302954}" destId="{C29394F9-545F-4514-A61F-445F52ADE81D}" srcOrd="2" destOrd="0" presId="urn:microsoft.com/office/officeart/2008/layout/VerticalAccentList"/>
    <dgm:cxn modelId="{BDBDF81A-E926-4631-B904-E3ED626D033F}" type="presParOf" srcId="{048FCA86-3AA9-4449-8C90-7B349A302954}" destId="{8784ED1E-7559-4C32-81C5-B057BE5DEC91}" srcOrd="3" destOrd="0" presId="urn:microsoft.com/office/officeart/2008/layout/VerticalAccentList"/>
    <dgm:cxn modelId="{E7156345-A189-4268-A684-E5B883ACD0EB}" type="presParOf" srcId="{048FCA86-3AA9-4449-8C90-7B349A302954}" destId="{540E3923-3177-4BA2-8DE8-14230C8656C7}" srcOrd="4" destOrd="0" presId="urn:microsoft.com/office/officeart/2008/layout/VerticalAccentList"/>
    <dgm:cxn modelId="{E6B2EC09-7331-41E7-BBC1-E4B7C7D7E29F}" type="presParOf" srcId="{048FCA86-3AA9-4449-8C90-7B349A302954}" destId="{FA7D7C9B-80E4-4523-87F4-F2C2ECA490FD}" srcOrd="5" destOrd="0" presId="urn:microsoft.com/office/officeart/2008/layout/VerticalAccentList"/>
    <dgm:cxn modelId="{F3EBC215-D0A1-4FEB-A70C-10DC9DA441BD}" type="presParOf" srcId="{048FCA86-3AA9-4449-8C90-7B349A302954}" destId="{2B1466BF-C513-40AE-B63D-20D941B60342}" srcOrd="6" destOrd="0" presId="urn:microsoft.com/office/officeart/2008/layout/VerticalAccentList"/>
    <dgm:cxn modelId="{09E3815B-BEDC-4D8D-A91A-65F0477C4744}" type="presParOf" srcId="{4432C2EB-ACBD-4757-8659-1D599AF8A681}" destId="{AB88E080-D42C-4376-B047-AF9225D4F451}" srcOrd="11" destOrd="0" presId="urn:microsoft.com/office/officeart/2008/layout/VerticalAccentList"/>
    <dgm:cxn modelId="{F76340AD-F6FC-434C-9945-B911B60EFA13}" type="presParOf" srcId="{4432C2EB-ACBD-4757-8659-1D599AF8A681}" destId="{CE8AF70C-4E44-42DD-864C-7B31F339DAB8}" srcOrd="12" destOrd="0" presId="urn:microsoft.com/office/officeart/2008/layout/VerticalAccentList"/>
    <dgm:cxn modelId="{D436B0AE-C05D-43A6-84FD-7FB1E45D1ABD}" type="presParOf" srcId="{CE8AF70C-4E44-42DD-864C-7B31F339DAB8}" destId="{A6EEA7C6-3859-4A99-BD4C-BE1A48122F03}" srcOrd="0" destOrd="0" presId="urn:microsoft.com/office/officeart/2008/layout/VerticalAccentList"/>
    <dgm:cxn modelId="{EEB2D67D-1DEC-4A85-BB73-02D112C51F19}" type="presParOf" srcId="{4432C2EB-ACBD-4757-8659-1D599AF8A681}" destId="{3812B6FE-08EC-4E6C-838F-C63256EF2B20}" srcOrd="13" destOrd="0" presId="urn:microsoft.com/office/officeart/2008/layout/VerticalAccentList"/>
    <dgm:cxn modelId="{0A9832E5-10D6-460F-BC45-8B4B3E80690E}" type="presParOf" srcId="{3812B6FE-08EC-4E6C-838F-C63256EF2B20}" destId="{4F76A1D3-DF05-453B-BBFA-69C0C6BCD360}" srcOrd="0" destOrd="0" presId="urn:microsoft.com/office/officeart/2008/layout/VerticalAccentList"/>
    <dgm:cxn modelId="{C94FE88A-AEE7-4427-A076-7694C90F115A}" type="presParOf" srcId="{3812B6FE-08EC-4E6C-838F-C63256EF2B20}" destId="{1B37FB0E-30B6-4E6C-96B1-032D32F33496}" srcOrd="1" destOrd="0" presId="urn:microsoft.com/office/officeart/2008/layout/VerticalAccentList"/>
    <dgm:cxn modelId="{ADEA7D62-8E4A-4FEB-BE5D-8C6868D7D38B}" type="presParOf" srcId="{3812B6FE-08EC-4E6C-838F-C63256EF2B20}" destId="{E4C73875-76B5-4993-AABC-3228CE3850C3}" srcOrd="2" destOrd="0" presId="urn:microsoft.com/office/officeart/2008/layout/VerticalAccentList"/>
    <dgm:cxn modelId="{CF333954-B3CC-4D6D-8AF4-9B21300499DD}" type="presParOf" srcId="{3812B6FE-08EC-4E6C-838F-C63256EF2B20}" destId="{7FC23BDC-FF8B-4732-93FB-D4601F8BBA27}" srcOrd="3" destOrd="0" presId="urn:microsoft.com/office/officeart/2008/layout/VerticalAccentList"/>
    <dgm:cxn modelId="{079232A8-5B71-44C0-A35D-674957E60C39}" type="presParOf" srcId="{3812B6FE-08EC-4E6C-838F-C63256EF2B20}" destId="{5D614CAD-5B01-4F55-A251-7B7CFE47186D}" srcOrd="4" destOrd="0" presId="urn:microsoft.com/office/officeart/2008/layout/VerticalAccentList"/>
    <dgm:cxn modelId="{D0751824-BE0A-4EA2-B710-566DB997A5C4}" type="presParOf" srcId="{3812B6FE-08EC-4E6C-838F-C63256EF2B20}" destId="{A7557980-B897-402E-B9B6-90CB9AD747B9}" srcOrd="5" destOrd="0" presId="urn:microsoft.com/office/officeart/2008/layout/VerticalAccentList"/>
    <dgm:cxn modelId="{DADF54EB-3909-4E89-817A-EE253C47B9CF}" type="presParOf" srcId="{3812B6FE-08EC-4E6C-838F-C63256EF2B20}" destId="{1129FAD4-4E42-4123-A5C3-3AFEC29B36AF}" srcOrd="6" destOrd="0" presId="urn:microsoft.com/office/officeart/2008/layout/VerticalAccentList"/>
    <dgm:cxn modelId="{B073F150-97FE-41F9-8FDE-E767FF17C36F}" type="presParOf" srcId="{4432C2EB-ACBD-4757-8659-1D599AF8A681}" destId="{0817493D-533A-4C49-A434-CF8F834E1BE6}" srcOrd="14" destOrd="0" presId="urn:microsoft.com/office/officeart/2008/layout/VerticalAccentList"/>
    <dgm:cxn modelId="{724CCA30-51AB-4788-9E20-9FA7B9A4BE04}" type="presParOf" srcId="{4432C2EB-ACBD-4757-8659-1D599AF8A681}" destId="{D3B86D41-3CEF-4F03-B91E-5A0100FD5C1C}" srcOrd="15" destOrd="0" presId="urn:microsoft.com/office/officeart/2008/layout/VerticalAccentList"/>
    <dgm:cxn modelId="{60206FB3-D4E0-41AD-848A-145CB45765E0}" type="presParOf" srcId="{D3B86D41-3CEF-4F03-B91E-5A0100FD5C1C}" destId="{67215CE3-217F-44BD-A12C-03DB22DC1C67}" srcOrd="0" destOrd="0" presId="urn:microsoft.com/office/officeart/2008/layout/VerticalAccentList"/>
    <dgm:cxn modelId="{14BB4B4E-DBE6-4A07-927A-915D8C4B7A50}" type="presParOf" srcId="{4432C2EB-ACBD-4757-8659-1D599AF8A681}" destId="{1888A163-C9AB-4DC4-95B9-EA1F4534A38C}" srcOrd="16" destOrd="0" presId="urn:microsoft.com/office/officeart/2008/layout/VerticalAccentList"/>
    <dgm:cxn modelId="{F24BD611-3BD9-4769-9660-6AFC2D9D95B8}" type="presParOf" srcId="{1888A163-C9AB-4DC4-95B9-EA1F4534A38C}" destId="{102A7C99-4EE1-4D9C-948A-BBF33F307F74}" srcOrd="0" destOrd="0" presId="urn:microsoft.com/office/officeart/2008/layout/VerticalAccentList"/>
    <dgm:cxn modelId="{20CCF78E-BB1C-4B8D-B908-0A2BEC00B2FF}" type="presParOf" srcId="{1888A163-C9AB-4DC4-95B9-EA1F4534A38C}" destId="{C747B2B8-3BEB-4682-9397-D98A98C761D2}" srcOrd="1" destOrd="0" presId="urn:microsoft.com/office/officeart/2008/layout/VerticalAccentList"/>
    <dgm:cxn modelId="{2D8C81F1-EF55-4B85-9089-412851EFFB86}" type="presParOf" srcId="{1888A163-C9AB-4DC4-95B9-EA1F4534A38C}" destId="{05805019-4E18-4598-84B8-2648651AF79A}" srcOrd="2" destOrd="0" presId="urn:microsoft.com/office/officeart/2008/layout/VerticalAccentList"/>
    <dgm:cxn modelId="{2C99D0A5-2A37-4C46-9105-059769F13223}" type="presParOf" srcId="{1888A163-C9AB-4DC4-95B9-EA1F4534A38C}" destId="{6F4C9D78-17A4-411A-83C7-857F506E895B}" srcOrd="3" destOrd="0" presId="urn:microsoft.com/office/officeart/2008/layout/VerticalAccentList"/>
    <dgm:cxn modelId="{99E01FF9-CF6E-47EC-A061-4FC71CE0734F}" type="presParOf" srcId="{1888A163-C9AB-4DC4-95B9-EA1F4534A38C}" destId="{12D98CC3-DAEF-4E6D-A224-4ABAEC5CCFCE}" srcOrd="4" destOrd="0" presId="urn:microsoft.com/office/officeart/2008/layout/VerticalAccentList"/>
    <dgm:cxn modelId="{435BDB82-C73A-425B-8998-08AF597DC849}" type="presParOf" srcId="{1888A163-C9AB-4DC4-95B9-EA1F4534A38C}" destId="{E182407E-7FA9-4CC1-9A03-E788288696A9}" srcOrd="5" destOrd="0" presId="urn:microsoft.com/office/officeart/2008/layout/VerticalAccentList"/>
    <dgm:cxn modelId="{2BF8F372-AD97-43C8-A871-96539436B8DC}" type="presParOf" srcId="{1888A163-C9AB-4DC4-95B9-EA1F4534A38C}" destId="{7E6C2D8C-2A18-4E54-9FCE-087822B1D5FE}"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D7B3C5E-340D-427E-8610-DCA9D0B79D63}"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en-US"/>
        </a:p>
      </dgm:t>
    </dgm:pt>
    <dgm:pt modelId="{58929716-BD73-40AA-BD80-EE86D1BBB09C}">
      <dgm:prSet custT="1"/>
      <dgm:spPr/>
      <dgm:t>
        <a:bodyPr/>
        <a:lstStyle/>
        <a:p>
          <a:pPr algn="ctr" rtl="1"/>
          <a:r>
            <a:rPr lang="ar-SA" sz="2800" b="1" dirty="0" smtClean="0">
              <a:latin typeface="Adobe Arabic" pitchFamily="18" charset="-78"/>
              <a:cs typeface="Adobe Arabic" pitchFamily="18" charset="-78"/>
            </a:rPr>
            <a:t>اجتياز العقبات </a:t>
          </a:r>
          <a:endParaRPr lang="en-US" sz="2800" b="1" dirty="0">
            <a:latin typeface="Adobe Arabic" pitchFamily="18" charset="-78"/>
            <a:cs typeface="Adobe Arabic" pitchFamily="18" charset="-78"/>
          </a:endParaRPr>
        </a:p>
      </dgm:t>
    </dgm:pt>
    <dgm:pt modelId="{97B89313-CD38-41B2-B209-492F34C47566}" type="parTrans" cxnId="{BAC6CDF2-D417-416F-BF73-A8C929461D0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A95E9FB-C98A-4E81-9D57-F8DD44B7CE2D}" type="sibTrans" cxnId="{BAC6CDF2-D417-416F-BF73-A8C929461D0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72DBABB-7B81-414C-A070-F6CCCB2168A3}">
      <dgm:prSet custT="1"/>
      <dgm:spPr/>
      <dgm:t>
        <a:bodyPr/>
        <a:lstStyle/>
        <a:p>
          <a:pPr algn="ctr" rtl="1"/>
          <a:r>
            <a:rPr lang="ar-SA" sz="2800" b="1" dirty="0" smtClean="0">
              <a:latin typeface="Adobe Arabic" pitchFamily="18" charset="-78"/>
              <a:cs typeface="Adobe Arabic" pitchFamily="18" charset="-78"/>
            </a:rPr>
            <a:t>التقييم الذاتي </a:t>
          </a:r>
          <a:endParaRPr lang="en-US" sz="2800" b="1" dirty="0">
            <a:latin typeface="Adobe Arabic" pitchFamily="18" charset="-78"/>
            <a:cs typeface="Adobe Arabic" pitchFamily="18" charset="-78"/>
          </a:endParaRPr>
        </a:p>
      </dgm:t>
    </dgm:pt>
    <dgm:pt modelId="{D5C43C76-B589-4107-8333-5FD34148ACB9}" type="parTrans" cxnId="{F4D20752-44E8-41FC-9368-FF77A18AB98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EAA73B9-A158-479B-AADE-354E4310369D}" type="sibTrans" cxnId="{F4D20752-44E8-41FC-9368-FF77A18AB988}">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CDAE1766-2299-42EC-B695-8CA6158B1583}">
      <dgm:prSet custT="1"/>
      <dgm:spPr/>
      <dgm:t>
        <a:bodyPr/>
        <a:lstStyle/>
        <a:p>
          <a:pPr algn="ctr" rtl="1"/>
          <a:r>
            <a:rPr lang="ar-SA" sz="2800" b="1" dirty="0" smtClean="0">
              <a:latin typeface="Adobe Arabic" pitchFamily="18" charset="-78"/>
              <a:cs typeface="Adobe Arabic" pitchFamily="18" charset="-78"/>
            </a:rPr>
            <a:t>تقليل الإرهاق </a:t>
          </a:r>
          <a:endParaRPr lang="en-US" sz="2800" b="1" dirty="0">
            <a:latin typeface="Adobe Arabic" pitchFamily="18" charset="-78"/>
            <a:cs typeface="Adobe Arabic" pitchFamily="18" charset="-78"/>
          </a:endParaRPr>
        </a:p>
      </dgm:t>
    </dgm:pt>
    <dgm:pt modelId="{96A16918-4A7A-4A86-8EDF-0714E95F5264}" type="parTrans" cxnId="{D2658EF7-41A2-452B-B750-4F64E5B63A4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50915E4-B707-4BEC-9E16-D09F60739620}" type="sibTrans" cxnId="{D2658EF7-41A2-452B-B750-4F64E5B63A4E}">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9269898B-7105-437A-BA0D-502BA1209E1C}">
      <dgm:prSet custT="1"/>
      <dgm:spPr/>
      <dgm:t>
        <a:bodyPr/>
        <a:lstStyle/>
        <a:p>
          <a:pPr algn="ctr" rtl="1"/>
          <a:r>
            <a:rPr lang="ar-SA" sz="2800" b="1" dirty="0" smtClean="0">
              <a:latin typeface="Adobe Arabic" pitchFamily="18" charset="-78"/>
              <a:cs typeface="Adobe Arabic" pitchFamily="18" charset="-78"/>
            </a:rPr>
            <a:t>إدارة المخاطر </a:t>
          </a:r>
          <a:endParaRPr lang="en-US" sz="2800" b="1" dirty="0">
            <a:latin typeface="Adobe Arabic" pitchFamily="18" charset="-78"/>
            <a:cs typeface="Adobe Arabic" pitchFamily="18" charset="-78"/>
          </a:endParaRPr>
        </a:p>
      </dgm:t>
    </dgm:pt>
    <dgm:pt modelId="{A603D170-6CD7-4F67-A7DB-7EE35AF8FA4C}" type="parTrans" cxnId="{A895EDD9-4DCD-4160-BAE2-E2C4A7A0E535}">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F40131FE-D077-4644-8902-DFF034FA493A}" type="sibTrans" cxnId="{A895EDD9-4DCD-4160-BAE2-E2C4A7A0E535}">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1C91917-4183-41E6-98AA-A68C68226CD5}">
      <dgm:prSet custT="1"/>
      <dgm:spPr/>
      <dgm:t>
        <a:bodyPr/>
        <a:lstStyle/>
        <a:p>
          <a:pPr algn="ctr" rtl="1"/>
          <a:r>
            <a:rPr lang="ar-SA" sz="2800" b="1" dirty="0" smtClean="0">
              <a:latin typeface="Adobe Arabic" pitchFamily="18" charset="-78"/>
              <a:cs typeface="Adobe Arabic" pitchFamily="18" charset="-78"/>
            </a:rPr>
            <a:t>بناء فريق متعاون </a:t>
          </a:r>
          <a:endParaRPr lang="en-US" sz="2800" b="1" dirty="0">
            <a:latin typeface="Adobe Arabic" pitchFamily="18" charset="-78"/>
            <a:cs typeface="Adobe Arabic" pitchFamily="18" charset="-78"/>
          </a:endParaRPr>
        </a:p>
      </dgm:t>
    </dgm:pt>
    <dgm:pt modelId="{DCEE3021-7490-4486-BDF7-0A0BE95D9BEB}" type="parTrans" cxnId="{B2E4E9FC-D7D6-4AD2-9140-6F6BF3CB96C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52A7AAA-9C87-41A6-B4F5-3A314D9525C4}" type="sibTrans" cxnId="{B2E4E9FC-D7D6-4AD2-9140-6F6BF3CB96CA}">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BF87494-C2F2-4068-947E-E73ED3B12BD0}">
      <dgm:prSet custT="1"/>
      <dgm:spPr/>
      <dgm:t>
        <a:bodyPr/>
        <a:lstStyle/>
        <a:p>
          <a:pPr algn="ctr" rtl="1"/>
          <a:r>
            <a:rPr lang="ar-SA" sz="2800" b="1" dirty="0" smtClean="0">
              <a:latin typeface="Adobe Arabic" pitchFamily="18" charset="-78"/>
              <a:cs typeface="Adobe Arabic" pitchFamily="18" charset="-78"/>
            </a:rPr>
            <a:t>استغلال الموارد </a:t>
          </a:r>
          <a:endParaRPr lang="en-US" sz="2800" b="1" dirty="0">
            <a:latin typeface="Adobe Arabic" pitchFamily="18" charset="-78"/>
            <a:cs typeface="Adobe Arabic" pitchFamily="18" charset="-78"/>
          </a:endParaRPr>
        </a:p>
      </dgm:t>
    </dgm:pt>
    <dgm:pt modelId="{278F657B-9037-4AF3-99FF-E50FDBEEFE63}" type="parTrans" cxnId="{854044AB-3E32-467B-A492-366FDF1DCFF3}">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73748609-92FE-4E94-82C9-34A232483B1D}" type="sibTrans" cxnId="{854044AB-3E32-467B-A492-366FDF1DCFF3}">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4A8427C7-9601-4435-84F0-D35166191B6B}">
      <dgm:prSet custT="1"/>
      <dgm:spPr/>
      <dgm:t>
        <a:bodyPr/>
        <a:lstStyle/>
        <a:p>
          <a:pPr algn="ctr" rtl="1"/>
          <a:r>
            <a:rPr lang="ar-SA" sz="2800" b="1" dirty="0" smtClean="0">
              <a:latin typeface="Adobe Arabic" pitchFamily="18" charset="-78"/>
              <a:cs typeface="Adobe Arabic" pitchFamily="18" charset="-78"/>
            </a:rPr>
            <a:t>تحديد الأهداف</a:t>
          </a:r>
          <a:endParaRPr lang="en-US" sz="2800" b="1" dirty="0">
            <a:latin typeface="Adobe Arabic" pitchFamily="18" charset="-78"/>
            <a:cs typeface="Adobe Arabic" pitchFamily="18" charset="-78"/>
          </a:endParaRPr>
        </a:p>
      </dgm:t>
    </dgm:pt>
    <dgm:pt modelId="{F12B2FE3-A55B-4B99-BEE7-7F52D2E08816}" type="parTrans" cxnId="{CE16C829-D3E3-4E9A-B40B-5FDC60FAE78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A058DF57-C566-4C5E-8EFF-AEFEE0916B5D}" type="sibTrans" cxnId="{CE16C829-D3E3-4E9A-B40B-5FDC60FAE789}">
      <dgm:prSet/>
      <dgm:spPr/>
      <dgm:t>
        <a:bodyPr/>
        <a:lstStyle/>
        <a:p>
          <a:pPr algn="ctr" rtl="1"/>
          <a:endParaRPr lang="en-US" sz="2800" b="1">
            <a:latin typeface="Times New Roman" panose="02020603050405020304" pitchFamily="18" charset="0"/>
            <a:cs typeface="Times New Roman" panose="02020603050405020304" pitchFamily="18" charset="0"/>
          </a:endParaRPr>
        </a:p>
      </dgm:t>
    </dgm:pt>
    <dgm:pt modelId="{0C9A6918-3C7B-4739-B6A5-FDABB4B9E3C6}" type="pres">
      <dgm:prSet presAssocID="{3D7B3C5E-340D-427E-8610-DCA9D0B79D63}" presName="Name0" presStyleCnt="0">
        <dgm:presLayoutVars>
          <dgm:dir/>
          <dgm:resizeHandles val="exact"/>
        </dgm:presLayoutVars>
      </dgm:prSet>
      <dgm:spPr/>
      <dgm:t>
        <a:bodyPr/>
        <a:lstStyle/>
        <a:p>
          <a:endParaRPr lang="en-US"/>
        </a:p>
      </dgm:t>
    </dgm:pt>
    <dgm:pt modelId="{0C795D8C-FC3A-4882-A792-9A793E5EEFDF}" type="pres">
      <dgm:prSet presAssocID="{3D7B3C5E-340D-427E-8610-DCA9D0B79D63}" presName="cycle" presStyleCnt="0"/>
      <dgm:spPr/>
    </dgm:pt>
    <dgm:pt modelId="{41294C28-132E-4C72-8ABB-902ACA07C156}" type="pres">
      <dgm:prSet presAssocID="{58929716-BD73-40AA-BD80-EE86D1BBB09C}" presName="nodeFirstNode" presStyleLbl="node1" presStyleIdx="0" presStyleCnt="7">
        <dgm:presLayoutVars>
          <dgm:bulletEnabled val="1"/>
        </dgm:presLayoutVars>
      </dgm:prSet>
      <dgm:spPr/>
      <dgm:t>
        <a:bodyPr/>
        <a:lstStyle/>
        <a:p>
          <a:endParaRPr lang="en-US"/>
        </a:p>
      </dgm:t>
    </dgm:pt>
    <dgm:pt modelId="{4FFA6E57-39EB-4ACA-A41D-BEC77C8BBA11}" type="pres">
      <dgm:prSet presAssocID="{AA95E9FB-C98A-4E81-9D57-F8DD44B7CE2D}" presName="sibTransFirstNode" presStyleLbl="bgShp" presStyleIdx="0" presStyleCnt="1"/>
      <dgm:spPr/>
      <dgm:t>
        <a:bodyPr/>
        <a:lstStyle/>
        <a:p>
          <a:endParaRPr lang="en-US"/>
        </a:p>
      </dgm:t>
    </dgm:pt>
    <dgm:pt modelId="{8D7B8149-08A9-45D5-8D53-75647AECDF3F}" type="pres">
      <dgm:prSet presAssocID="{F72DBABB-7B81-414C-A070-F6CCCB2168A3}" presName="nodeFollowingNodes" presStyleLbl="node1" presStyleIdx="1" presStyleCnt="7">
        <dgm:presLayoutVars>
          <dgm:bulletEnabled val="1"/>
        </dgm:presLayoutVars>
      </dgm:prSet>
      <dgm:spPr/>
      <dgm:t>
        <a:bodyPr/>
        <a:lstStyle/>
        <a:p>
          <a:endParaRPr lang="en-US"/>
        </a:p>
      </dgm:t>
    </dgm:pt>
    <dgm:pt modelId="{BD795A64-C5A8-4667-AE7C-EBA1AA70384B}" type="pres">
      <dgm:prSet presAssocID="{CDAE1766-2299-42EC-B695-8CA6158B1583}" presName="nodeFollowingNodes" presStyleLbl="node1" presStyleIdx="2" presStyleCnt="7">
        <dgm:presLayoutVars>
          <dgm:bulletEnabled val="1"/>
        </dgm:presLayoutVars>
      </dgm:prSet>
      <dgm:spPr/>
      <dgm:t>
        <a:bodyPr/>
        <a:lstStyle/>
        <a:p>
          <a:endParaRPr lang="en-US"/>
        </a:p>
      </dgm:t>
    </dgm:pt>
    <dgm:pt modelId="{21801876-8793-49E1-BFDB-F773E9492A83}" type="pres">
      <dgm:prSet presAssocID="{9269898B-7105-437A-BA0D-502BA1209E1C}" presName="nodeFollowingNodes" presStyleLbl="node1" presStyleIdx="3" presStyleCnt="7">
        <dgm:presLayoutVars>
          <dgm:bulletEnabled val="1"/>
        </dgm:presLayoutVars>
      </dgm:prSet>
      <dgm:spPr/>
      <dgm:t>
        <a:bodyPr/>
        <a:lstStyle/>
        <a:p>
          <a:endParaRPr lang="en-US"/>
        </a:p>
      </dgm:t>
    </dgm:pt>
    <dgm:pt modelId="{3E5CE2D1-3C89-4210-A1D1-D646EE60AE24}" type="pres">
      <dgm:prSet presAssocID="{A1C91917-4183-41E6-98AA-A68C68226CD5}" presName="nodeFollowingNodes" presStyleLbl="node1" presStyleIdx="4" presStyleCnt="7">
        <dgm:presLayoutVars>
          <dgm:bulletEnabled val="1"/>
        </dgm:presLayoutVars>
      </dgm:prSet>
      <dgm:spPr/>
      <dgm:t>
        <a:bodyPr/>
        <a:lstStyle/>
        <a:p>
          <a:endParaRPr lang="en-US"/>
        </a:p>
      </dgm:t>
    </dgm:pt>
    <dgm:pt modelId="{8209C311-2AAA-4919-9046-DF66C16EF8BE}" type="pres">
      <dgm:prSet presAssocID="{4BF87494-C2F2-4068-947E-E73ED3B12BD0}" presName="nodeFollowingNodes" presStyleLbl="node1" presStyleIdx="5" presStyleCnt="7">
        <dgm:presLayoutVars>
          <dgm:bulletEnabled val="1"/>
        </dgm:presLayoutVars>
      </dgm:prSet>
      <dgm:spPr/>
      <dgm:t>
        <a:bodyPr/>
        <a:lstStyle/>
        <a:p>
          <a:endParaRPr lang="en-US"/>
        </a:p>
      </dgm:t>
    </dgm:pt>
    <dgm:pt modelId="{A3659DF5-7803-4E7D-BC86-7C6D618AE5F3}" type="pres">
      <dgm:prSet presAssocID="{4A8427C7-9601-4435-84F0-D35166191B6B}" presName="nodeFollowingNodes" presStyleLbl="node1" presStyleIdx="6" presStyleCnt="7">
        <dgm:presLayoutVars>
          <dgm:bulletEnabled val="1"/>
        </dgm:presLayoutVars>
      </dgm:prSet>
      <dgm:spPr/>
      <dgm:t>
        <a:bodyPr/>
        <a:lstStyle/>
        <a:p>
          <a:endParaRPr lang="en-US"/>
        </a:p>
      </dgm:t>
    </dgm:pt>
  </dgm:ptLst>
  <dgm:cxnLst>
    <dgm:cxn modelId="{0BAC8B41-F227-4D1A-984B-5DB9D9978B76}" type="presOf" srcId="{3D7B3C5E-340D-427E-8610-DCA9D0B79D63}" destId="{0C9A6918-3C7B-4739-B6A5-FDABB4B9E3C6}" srcOrd="0" destOrd="0" presId="urn:microsoft.com/office/officeart/2005/8/layout/cycle3"/>
    <dgm:cxn modelId="{854044AB-3E32-467B-A492-366FDF1DCFF3}" srcId="{3D7B3C5E-340D-427E-8610-DCA9D0B79D63}" destId="{4BF87494-C2F2-4068-947E-E73ED3B12BD0}" srcOrd="5" destOrd="0" parTransId="{278F657B-9037-4AF3-99FF-E50FDBEEFE63}" sibTransId="{73748609-92FE-4E94-82C9-34A232483B1D}"/>
    <dgm:cxn modelId="{B2E4E9FC-D7D6-4AD2-9140-6F6BF3CB96CA}" srcId="{3D7B3C5E-340D-427E-8610-DCA9D0B79D63}" destId="{A1C91917-4183-41E6-98AA-A68C68226CD5}" srcOrd="4" destOrd="0" parTransId="{DCEE3021-7490-4486-BDF7-0A0BE95D9BEB}" sibTransId="{752A7AAA-9C87-41A6-B4F5-3A314D9525C4}"/>
    <dgm:cxn modelId="{13655A16-8252-4285-A3EC-BC499E03DD96}" type="presOf" srcId="{F72DBABB-7B81-414C-A070-F6CCCB2168A3}" destId="{8D7B8149-08A9-45D5-8D53-75647AECDF3F}" srcOrd="0" destOrd="0" presId="urn:microsoft.com/office/officeart/2005/8/layout/cycle3"/>
    <dgm:cxn modelId="{1D15513F-5328-4FDC-AC1A-F33CA7F3DF52}" type="presOf" srcId="{AA95E9FB-C98A-4E81-9D57-F8DD44B7CE2D}" destId="{4FFA6E57-39EB-4ACA-A41D-BEC77C8BBA11}" srcOrd="0" destOrd="0" presId="urn:microsoft.com/office/officeart/2005/8/layout/cycle3"/>
    <dgm:cxn modelId="{C315668F-B330-42B0-B7A3-500B620D38AB}" type="presOf" srcId="{A1C91917-4183-41E6-98AA-A68C68226CD5}" destId="{3E5CE2D1-3C89-4210-A1D1-D646EE60AE24}" srcOrd="0" destOrd="0" presId="urn:microsoft.com/office/officeart/2005/8/layout/cycle3"/>
    <dgm:cxn modelId="{1C11C1FF-194B-417F-9F8A-BDBFA8BC3AE2}" type="presOf" srcId="{4A8427C7-9601-4435-84F0-D35166191B6B}" destId="{A3659DF5-7803-4E7D-BC86-7C6D618AE5F3}" srcOrd="0" destOrd="0" presId="urn:microsoft.com/office/officeart/2005/8/layout/cycle3"/>
    <dgm:cxn modelId="{CE16C829-D3E3-4E9A-B40B-5FDC60FAE789}" srcId="{3D7B3C5E-340D-427E-8610-DCA9D0B79D63}" destId="{4A8427C7-9601-4435-84F0-D35166191B6B}" srcOrd="6" destOrd="0" parTransId="{F12B2FE3-A55B-4B99-BEE7-7F52D2E08816}" sibTransId="{A058DF57-C566-4C5E-8EFF-AEFEE0916B5D}"/>
    <dgm:cxn modelId="{D2658EF7-41A2-452B-B750-4F64E5B63A4E}" srcId="{3D7B3C5E-340D-427E-8610-DCA9D0B79D63}" destId="{CDAE1766-2299-42EC-B695-8CA6158B1583}" srcOrd="2" destOrd="0" parTransId="{96A16918-4A7A-4A86-8EDF-0714E95F5264}" sibTransId="{750915E4-B707-4BEC-9E16-D09F60739620}"/>
    <dgm:cxn modelId="{21FFF38A-F150-4221-90A8-DEB612940845}" type="presOf" srcId="{CDAE1766-2299-42EC-B695-8CA6158B1583}" destId="{BD795A64-C5A8-4667-AE7C-EBA1AA70384B}" srcOrd="0" destOrd="0" presId="urn:microsoft.com/office/officeart/2005/8/layout/cycle3"/>
    <dgm:cxn modelId="{A895EDD9-4DCD-4160-BAE2-E2C4A7A0E535}" srcId="{3D7B3C5E-340D-427E-8610-DCA9D0B79D63}" destId="{9269898B-7105-437A-BA0D-502BA1209E1C}" srcOrd="3" destOrd="0" parTransId="{A603D170-6CD7-4F67-A7DB-7EE35AF8FA4C}" sibTransId="{F40131FE-D077-4644-8902-DFF034FA493A}"/>
    <dgm:cxn modelId="{CE979C36-5BED-4934-8A6A-94A52F3F5B74}" type="presOf" srcId="{9269898B-7105-437A-BA0D-502BA1209E1C}" destId="{21801876-8793-49E1-BFDB-F773E9492A83}" srcOrd="0" destOrd="0" presId="urn:microsoft.com/office/officeart/2005/8/layout/cycle3"/>
    <dgm:cxn modelId="{F4D20752-44E8-41FC-9368-FF77A18AB988}" srcId="{3D7B3C5E-340D-427E-8610-DCA9D0B79D63}" destId="{F72DBABB-7B81-414C-A070-F6CCCB2168A3}" srcOrd="1" destOrd="0" parTransId="{D5C43C76-B589-4107-8333-5FD34148ACB9}" sibTransId="{CEAA73B9-A158-479B-AADE-354E4310369D}"/>
    <dgm:cxn modelId="{0FB48F6E-7E57-4D47-82F2-26A62DF05115}" type="presOf" srcId="{58929716-BD73-40AA-BD80-EE86D1BBB09C}" destId="{41294C28-132E-4C72-8ABB-902ACA07C156}" srcOrd="0" destOrd="0" presId="urn:microsoft.com/office/officeart/2005/8/layout/cycle3"/>
    <dgm:cxn modelId="{1A8E55EA-0D32-4E33-8AEE-643D5DEC2659}" type="presOf" srcId="{4BF87494-C2F2-4068-947E-E73ED3B12BD0}" destId="{8209C311-2AAA-4919-9046-DF66C16EF8BE}" srcOrd="0" destOrd="0" presId="urn:microsoft.com/office/officeart/2005/8/layout/cycle3"/>
    <dgm:cxn modelId="{BAC6CDF2-D417-416F-BF73-A8C929461D09}" srcId="{3D7B3C5E-340D-427E-8610-DCA9D0B79D63}" destId="{58929716-BD73-40AA-BD80-EE86D1BBB09C}" srcOrd="0" destOrd="0" parTransId="{97B89313-CD38-41B2-B209-492F34C47566}" sibTransId="{AA95E9FB-C98A-4E81-9D57-F8DD44B7CE2D}"/>
    <dgm:cxn modelId="{05A71EA6-6D9F-43D1-951B-734F1A2D366C}" type="presParOf" srcId="{0C9A6918-3C7B-4739-B6A5-FDABB4B9E3C6}" destId="{0C795D8C-FC3A-4882-A792-9A793E5EEFDF}" srcOrd="0" destOrd="0" presId="urn:microsoft.com/office/officeart/2005/8/layout/cycle3"/>
    <dgm:cxn modelId="{AD58D89C-EE29-4551-B7CF-034F2C4EA993}" type="presParOf" srcId="{0C795D8C-FC3A-4882-A792-9A793E5EEFDF}" destId="{41294C28-132E-4C72-8ABB-902ACA07C156}" srcOrd="0" destOrd="0" presId="urn:microsoft.com/office/officeart/2005/8/layout/cycle3"/>
    <dgm:cxn modelId="{899539F5-EFDD-4A8C-9CD8-08E2186C9D45}" type="presParOf" srcId="{0C795D8C-FC3A-4882-A792-9A793E5EEFDF}" destId="{4FFA6E57-39EB-4ACA-A41D-BEC77C8BBA11}" srcOrd="1" destOrd="0" presId="urn:microsoft.com/office/officeart/2005/8/layout/cycle3"/>
    <dgm:cxn modelId="{871CC8AA-E6E3-4AAC-ACC7-CC9465DA3FEF}" type="presParOf" srcId="{0C795D8C-FC3A-4882-A792-9A793E5EEFDF}" destId="{8D7B8149-08A9-45D5-8D53-75647AECDF3F}" srcOrd="2" destOrd="0" presId="urn:microsoft.com/office/officeart/2005/8/layout/cycle3"/>
    <dgm:cxn modelId="{8A8B2F6D-6AA5-49DF-B606-C0806EAE2E96}" type="presParOf" srcId="{0C795D8C-FC3A-4882-A792-9A793E5EEFDF}" destId="{BD795A64-C5A8-4667-AE7C-EBA1AA70384B}" srcOrd="3" destOrd="0" presId="urn:microsoft.com/office/officeart/2005/8/layout/cycle3"/>
    <dgm:cxn modelId="{1C8A49BC-C8AB-4F79-B7B0-529F49A02FA3}" type="presParOf" srcId="{0C795D8C-FC3A-4882-A792-9A793E5EEFDF}" destId="{21801876-8793-49E1-BFDB-F773E9492A83}" srcOrd="4" destOrd="0" presId="urn:microsoft.com/office/officeart/2005/8/layout/cycle3"/>
    <dgm:cxn modelId="{EA0A5418-E875-42B7-8851-20AA5D3E6E81}" type="presParOf" srcId="{0C795D8C-FC3A-4882-A792-9A793E5EEFDF}" destId="{3E5CE2D1-3C89-4210-A1D1-D646EE60AE24}" srcOrd="5" destOrd="0" presId="urn:microsoft.com/office/officeart/2005/8/layout/cycle3"/>
    <dgm:cxn modelId="{C79A6D3A-D9BB-4672-8AE5-D9424C953904}" type="presParOf" srcId="{0C795D8C-FC3A-4882-A792-9A793E5EEFDF}" destId="{8209C311-2AAA-4919-9046-DF66C16EF8BE}" srcOrd="6" destOrd="0" presId="urn:microsoft.com/office/officeart/2005/8/layout/cycle3"/>
    <dgm:cxn modelId="{0368262A-5241-43E7-B78F-90C4DFA24E63}" type="presParOf" srcId="{0C795D8C-FC3A-4882-A792-9A793E5EEFDF}" destId="{A3659DF5-7803-4E7D-BC86-7C6D618AE5F3}" srcOrd="7"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D671E8-5B94-4FC9-994D-BB1366FC1A3A}">
      <dsp:nvSpPr>
        <dsp:cNvPr id="0" name=""/>
        <dsp:cNvSpPr/>
      </dsp:nvSpPr>
      <dsp:spPr>
        <a:xfrm>
          <a:off x="1624" y="955304"/>
          <a:ext cx="1911703" cy="1911703"/>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أهم وظيفة إداريّة</a:t>
          </a:r>
          <a:endParaRPr lang="en-US" sz="2800" b="1" kern="1200" dirty="0">
            <a:latin typeface="Adobe Arabic" pitchFamily="18" charset="-78"/>
            <a:cs typeface="Adobe Arabic" pitchFamily="18" charset="-78"/>
          </a:endParaRPr>
        </a:p>
      </dsp:txBody>
      <dsp:txXfrm>
        <a:off x="281586" y="1235266"/>
        <a:ext cx="1351779" cy="1351779"/>
      </dsp:txXfrm>
    </dsp:sp>
    <dsp:sp modelId="{A8E78471-6CE2-4656-8BC9-749B1F238414}">
      <dsp:nvSpPr>
        <dsp:cNvPr id="0" name=""/>
        <dsp:cNvSpPr/>
      </dsp:nvSpPr>
      <dsp:spPr>
        <a:xfrm>
          <a:off x="1530987" y="955304"/>
          <a:ext cx="1911703" cy="1911703"/>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يوجه نحو هدف معين</a:t>
          </a:r>
          <a:endParaRPr lang="en-US" sz="2800" b="1" kern="1200" dirty="0">
            <a:latin typeface="Adobe Arabic" pitchFamily="18" charset="-78"/>
            <a:cs typeface="Adobe Arabic" pitchFamily="18" charset="-78"/>
          </a:endParaRPr>
        </a:p>
      </dsp:txBody>
      <dsp:txXfrm>
        <a:off x="1810949" y="1235266"/>
        <a:ext cx="1351779" cy="1351779"/>
      </dsp:txXfrm>
    </dsp:sp>
    <dsp:sp modelId="{2D3486E6-3C96-485D-A4F4-04A9B7469283}">
      <dsp:nvSpPr>
        <dsp:cNvPr id="0" name=""/>
        <dsp:cNvSpPr/>
      </dsp:nvSpPr>
      <dsp:spPr>
        <a:xfrm>
          <a:off x="3060349" y="955304"/>
          <a:ext cx="1911703" cy="1911703"/>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عملية واسعة الانتشار</a:t>
          </a:r>
          <a:endParaRPr lang="en-US" sz="2800" b="1" kern="1200" dirty="0">
            <a:latin typeface="Adobe Arabic" pitchFamily="18" charset="-78"/>
            <a:cs typeface="Adobe Arabic" pitchFamily="18" charset="-78"/>
          </a:endParaRPr>
        </a:p>
      </dsp:txBody>
      <dsp:txXfrm>
        <a:off x="3340311" y="1235266"/>
        <a:ext cx="1351779" cy="1351779"/>
      </dsp:txXfrm>
    </dsp:sp>
    <dsp:sp modelId="{063E408F-0B31-41A3-B9C3-DB6C4A3BF198}">
      <dsp:nvSpPr>
        <dsp:cNvPr id="0" name=""/>
        <dsp:cNvSpPr/>
      </dsp:nvSpPr>
      <dsp:spPr>
        <a:xfrm>
          <a:off x="4589711" y="955304"/>
          <a:ext cx="1911703" cy="1911703"/>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عملية مستمرة</a:t>
          </a:r>
          <a:endParaRPr lang="en-US" sz="2800" b="1" kern="1200" dirty="0">
            <a:latin typeface="Adobe Arabic" pitchFamily="18" charset="-78"/>
            <a:cs typeface="Adobe Arabic" pitchFamily="18" charset="-78"/>
          </a:endParaRPr>
        </a:p>
      </dsp:txBody>
      <dsp:txXfrm>
        <a:off x="4869673" y="1235266"/>
        <a:ext cx="1351779" cy="1351779"/>
      </dsp:txXfrm>
    </dsp:sp>
    <dsp:sp modelId="{E184D191-D315-497B-B44A-CBA13B72E9C3}">
      <dsp:nvSpPr>
        <dsp:cNvPr id="0" name=""/>
        <dsp:cNvSpPr/>
      </dsp:nvSpPr>
      <dsp:spPr>
        <a:xfrm>
          <a:off x="6119074" y="955304"/>
          <a:ext cx="1911703" cy="1911703"/>
        </a:xfrm>
        <a:prstGeom prst="ellipse">
          <a:avLst/>
        </a:prstGeom>
        <a:solidFill>
          <a:schemeClr val="accent6">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عملية فكرية</a:t>
          </a:r>
          <a:endParaRPr lang="en-US" sz="2800" b="1" kern="1200" dirty="0">
            <a:latin typeface="Adobe Arabic" pitchFamily="18" charset="-78"/>
            <a:cs typeface="Adobe Arabic" pitchFamily="18" charset="-78"/>
          </a:endParaRPr>
        </a:p>
      </dsp:txBody>
      <dsp:txXfrm>
        <a:off x="6399036" y="1235266"/>
        <a:ext cx="1351779" cy="1351779"/>
      </dsp:txXfrm>
    </dsp:sp>
    <dsp:sp modelId="{7BAB9C42-E88E-4ABC-80E3-3367043E38EC}">
      <dsp:nvSpPr>
        <dsp:cNvPr id="0" name=""/>
        <dsp:cNvSpPr/>
      </dsp:nvSpPr>
      <dsp:spPr>
        <a:xfrm>
          <a:off x="7648436" y="955304"/>
          <a:ext cx="1911703" cy="1911703"/>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عملية مستقبلية</a:t>
          </a:r>
          <a:endParaRPr lang="en-US" sz="2800" b="1" kern="1200" dirty="0">
            <a:latin typeface="Adobe Arabic" pitchFamily="18" charset="-78"/>
            <a:cs typeface="Adobe Arabic" pitchFamily="18" charset="-78"/>
          </a:endParaRPr>
        </a:p>
      </dsp:txBody>
      <dsp:txXfrm>
        <a:off x="7928398" y="1235266"/>
        <a:ext cx="1351779" cy="1351779"/>
      </dsp:txXfrm>
    </dsp:sp>
    <dsp:sp modelId="{9C65ED61-AEEC-419C-A477-13EF0D7E1FCA}">
      <dsp:nvSpPr>
        <dsp:cNvPr id="0" name=""/>
        <dsp:cNvSpPr/>
      </dsp:nvSpPr>
      <dsp:spPr>
        <a:xfrm>
          <a:off x="9177799" y="955304"/>
          <a:ext cx="1911703" cy="1911703"/>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5207" tIns="35560" rIns="105207"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عملية مهمة لصنع قرار</a:t>
          </a:r>
          <a:endParaRPr lang="en-US" sz="2800" b="1" kern="1200" dirty="0">
            <a:latin typeface="Adobe Arabic" pitchFamily="18" charset="-78"/>
            <a:cs typeface="Adobe Arabic" pitchFamily="18" charset="-78"/>
          </a:endParaRPr>
        </a:p>
      </dsp:txBody>
      <dsp:txXfrm>
        <a:off x="9457761" y="1235266"/>
        <a:ext cx="1351779" cy="135177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A59198-7E7B-486D-995B-28F8D38E4AD8}">
      <dsp:nvSpPr>
        <dsp:cNvPr id="0" name=""/>
        <dsp:cNvSpPr/>
      </dsp:nvSpPr>
      <dsp:spPr>
        <a:xfrm>
          <a:off x="0" y="629"/>
          <a:ext cx="6771268"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144C53-0DA1-47EA-AF06-73ADBDB66B39}">
      <dsp:nvSpPr>
        <dsp:cNvPr id="0" name=""/>
        <dsp:cNvSpPr/>
      </dsp:nvSpPr>
      <dsp:spPr>
        <a:xfrm>
          <a:off x="0" y="629"/>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الحصول على وقتٍ كافٍ للراحة</a:t>
          </a:r>
          <a:endParaRPr lang="en-US" sz="2800" b="1" kern="1200" dirty="0">
            <a:latin typeface="Adobe Arabic" pitchFamily="18" charset="-78"/>
            <a:cs typeface="Adobe Arabic" pitchFamily="18" charset="-78"/>
          </a:endParaRPr>
        </a:p>
      </dsp:txBody>
      <dsp:txXfrm>
        <a:off x="0" y="629"/>
        <a:ext cx="6771268" cy="515853"/>
      </dsp:txXfrm>
    </dsp:sp>
    <dsp:sp modelId="{94A495EA-03DE-479F-901D-7443FB3DC5B9}">
      <dsp:nvSpPr>
        <dsp:cNvPr id="0" name=""/>
        <dsp:cNvSpPr/>
      </dsp:nvSpPr>
      <dsp:spPr>
        <a:xfrm>
          <a:off x="0" y="516483"/>
          <a:ext cx="6771268" cy="0"/>
        </a:xfrm>
        <a:prstGeom prst="line">
          <a:avLst/>
        </a:prstGeom>
        <a:solidFill>
          <a:schemeClr val="accent2">
            <a:hueOff val="-161707"/>
            <a:satOff val="-9325"/>
            <a:lumOff val="959"/>
            <a:alphaOff val="0"/>
          </a:schemeClr>
        </a:solidFill>
        <a:ln w="12700" cap="flat" cmpd="sng" algn="ctr">
          <a:solidFill>
            <a:schemeClr val="accent2">
              <a:hueOff val="-161707"/>
              <a:satOff val="-9325"/>
              <a:lumOff val="9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AFAF4C-B739-4C24-AF2A-4FCADF6D97AD}">
      <dsp:nvSpPr>
        <dsp:cNvPr id="0" name=""/>
        <dsp:cNvSpPr/>
      </dsp:nvSpPr>
      <dsp:spPr>
        <a:xfrm>
          <a:off x="0" y="516483"/>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التخفيف من القلق والتوتر والإحباط</a:t>
          </a:r>
          <a:endParaRPr lang="en-US" sz="2800" b="1" kern="1200" dirty="0">
            <a:latin typeface="Adobe Arabic" pitchFamily="18" charset="-78"/>
            <a:cs typeface="Adobe Arabic" pitchFamily="18" charset="-78"/>
          </a:endParaRPr>
        </a:p>
      </dsp:txBody>
      <dsp:txXfrm>
        <a:off x="0" y="516483"/>
        <a:ext cx="6771268" cy="515853"/>
      </dsp:txXfrm>
    </dsp:sp>
    <dsp:sp modelId="{82825E5B-C5C6-44FA-B3EA-22DA02C69DFE}">
      <dsp:nvSpPr>
        <dsp:cNvPr id="0" name=""/>
        <dsp:cNvSpPr/>
      </dsp:nvSpPr>
      <dsp:spPr>
        <a:xfrm>
          <a:off x="0" y="1032336"/>
          <a:ext cx="6771268" cy="0"/>
        </a:xfrm>
        <a:prstGeom prst="line">
          <a:avLst/>
        </a:prstGeom>
        <a:solidFill>
          <a:schemeClr val="accent2">
            <a:hueOff val="-323414"/>
            <a:satOff val="-18651"/>
            <a:lumOff val="1917"/>
            <a:alphaOff val="0"/>
          </a:schemeClr>
        </a:solidFill>
        <a:ln w="12700" cap="flat" cmpd="sng" algn="ctr">
          <a:solidFill>
            <a:schemeClr val="accent2">
              <a:hueOff val="-323414"/>
              <a:satOff val="-18651"/>
              <a:lumOff val="191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300944-C53A-40ED-BAC5-92599551C270}">
      <dsp:nvSpPr>
        <dsp:cNvPr id="0" name=""/>
        <dsp:cNvSpPr/>
      </dsp:nvSpPr>
      <dsp:spPr>
        <a:xfrm>
          <a:off x="0" y="1032336"/>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إنجاز الأهداف</a:t>
          </a:r>
          <a:endParaRPr lang="en-US" sz="2800" b="1" kern="1200" dirty="0">
            <a:latin typeface="Adobe Arabic" pitchFamily="18" charset="-78"/>
            <a:cs typeface="Adobe Arabic" pitchFamily="18" charset="-78"/>
          </a:endParaRPr>
        </a:p>
      </dsp:txBody>
      <dsp:txXfrm>
        <a:off x="0" y="1032336"/>
        <a:ext cx="6771268" cy="515853"/>
      </dsp:txXfrm>
    </dsp:sp>
    <dsp:sp modelId="{25FB7502-60FD-4F41-8AE4-B77F92D070AB}">
      <dsp:nvSpPr>
        <dsp:cNvPr id="0" name=""/>
        <dsp:cNvSpPr/>
      </dsp:nvSpPr>
      <dsp:spPr>
        <a:xfrm>
          <a:off x="0" y="1548190"/>
          <a:ext cx="6771268"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AAAB90-A469-4477-8128-9475195BD9E6}">
      <dsp:nvSpPr>
        <dsp:cNvPr id="0" name=""/>
        <dsp:cNvSpPr/>
      </dsp:nvSpPr>
      <dsp:spPr>
        <a:xfrm>
          <a:off x="0" y="1548190"/>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الاستقرار في الحياة</a:t>
          </a:r>
          <a:endParaRPr lang="en-US" sz="2800" b="1" kern="1200" dirty="0">
            <a:latin typeface="Adobe Arabic" pitchFamily="18" charset="-78"/>
            <a:cs typeface="Adobe Arabic" pitchFamily="18" charset="-78"/>
          </a:endParaRPr>
        </a:p>
      </dsp:txBody>
      <dsp:txXfrm>
        <a:off x="0" y="1548190"/>
        <a:ext cx="6771268" cy="515853"/>
      </dsp:txXfrm>
    </dsp:sp>
    <dsp:sp modelId="{72A7A858-C967-4304-9E70-FB7CFC2892C4}">
      <dsp:nvSpPr>
        <dsp:cNvPr id="0" name=""/>
        <dsp:cNvSpPr/>
      </dsp:nvSpPr>
      <dsp:spPr>
        <a:xfrm>
          <a:off x="0" y="2064043"/>
          <a:ext cx="6771268" cy="0"/>
        </a:xfrm>
        <a:prstGeom prst="line">
          <a:avLst/>
        </a:prstGeom>
        <a:solidFill>
          <a:schemeClr val="accent2">
            <a:hueOff val="-646828"/>
            <a:satOff val="-37301"/>
            <a:lumOff val="3835"/>
            <a:alphaOff val="0"/>
          </a:schemeClr>
        </a:solidFill>
        <a:ln w="12700" cap="flat" cmpd="sng" algn="ctr">
          <a:solidFill>
            <a:schemeClr val="accent2">
              <a:hueOff val="-646828"/>
              <a:satOff val="-37301"/>
              <a:lumOff val="38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ED6AB7-D643-4A93-9200-2D43CFDE3841}">
      <dsp:nvSpPr>
        <dsp:cNvPr id="0" name=""/>
        <dsp:cNvSpPr/>
      </dsp:nvSpPr>
      <dsp:spPr>
        <a:xfrm>
          <a:off x="0" y="2064043"/>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التطور في الحياة المهنية</a:t>
          </a:r>
          <a:endParaRPr lang="en-US" sz="2800" b="1" kern="1200" dirty="0">
            <a:latin typeface="Adobe Arabic" pitchFamily="18" charset="-78"/>
            <a:cs typeface="Adobe Arabic" pitchFamily="18" charset="-78"/>
          </a:endParaRPr>
        </a:p>
      </dsp:txBody>
      <dsp:txXfrm>
        <a:off x="0" y="2064043"/>
        <a:ext cx="6771268" cy="515853"/>
      </dsp:txXfrm>
    </dsp:sp>
    <dsp:sp modelId="{B15119A5-E0DE-4AC7-9967-D0A383BFD493}">
      <dsp:nvSpPr>
        <dsp:cNvPr id="0" name=""/>
        <dsp:cNvSpPr/>
      </dsp:nvSpPr>
      <dsp:spPr>
        <a:xfrm>
          <a:off x="0" y="2579897"/>
          <a:ext cx="6771268" cy="0"/>
        </a:xfrm>
        <a:prstGeom prst="line">
          <a:avLst/>
        </a:prstGeom>
        <a:solidFill>
          <a:schemeClr val="accent2">
            <a:hueOff val="-808535"/>
            <a:satOff val="-46627"/>
            <a:lumOff val="4793"/>
            <a:alphaOff val="0"/>
          </a:schemeClr>
        </a:solidFill>
        <a:ln w="12700" cap="flat" cmpd="sng" algn="ctr">
          <a:solidFill>
            <a:schemeClr val="accent2">
              <a:hueOff val="-808535"/>
              <a:satOff val="-46627"/>
              <a:lumOff val="479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E95E6C-38C9-467B-8B34-64A624CAF670}">
      <dsp:nvSpPr>
        <dsp:cNvPr id="0" name=""/>
        <dsp:cNvSpPr/>
      </dsp:nvSpPr>
      <dsp:spPr>
        <a:xfrm>
          <a:off x="0" y="2579897"/>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تطوير العلاقات الاجتماعية</a:t>
          </a:r>
          <a:endParaRPr lang="en-US" sz="2800" b="1" kern="1200" dirty="0">
            <a:latin typeface="Adobe Arabic" pitchFamily="18" charset="-78"/>
            <a:cs typeface="Adobe Arabic" pitchFamily="18" charset="-78"/>
          </a:endParaRPr>
        </a:p>
      </dsp:txBody>
      <dsp:txXfrm>
        <a:off x="0" y="2579897"/>
        <a:ext cx="6771268" cy="515853"/>
      </dsp:txXfrm>
    </dsp:sp>
    <dsp:sp modelId="{79BE981F-8B12-4233-8B24-D38A74E0D21A}">
      <dsp:nvSpPr>
        <dsp:cNvPr id="0" name=""/>
        <dsp:cNvSpPr/>
      </dsp:nvSpPr>
      <dsp:spPr>
        <a:xfrm>
          <a:off x="0" y="3095751"/>
          <a:ext cx="6771268"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63102F-91AC-44BC-8D20-A510FDC8A62E}">
      <dsp:nvSpPr>
        <dsp:cNvPr id="0" name=""/>
        <dsp:cNvSpPr/>
      </dsp:nvSpPr>
      <dsp:spPr>
        <a:xfrm>
          <a:off x="0" y="3095751"/>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التقليل من الوقت الضائع</a:t>
          </a:r>
          <a:endParaRPr lang="en-US" sz="2800" b="1" kern="1200" dirty="0">
            <a:latin typeface="Adobe Arabic" pitchFamily="18" charset="-78"/>
            <a:cs typeface="Adobe Arabic" pitchFamily="18" charset="-78"/>
          </a:endParaRPr>
        </a:p>
      </dsp:txBody>
      <dsp:txXfrm>
        <a:off x="0" y="3095751"/>
        <a:ext cx="6771268" cy="515853"/>
      </dsp:txXfrm>
    </dsp:sp>
    <dsp:sp modelId="{AD5CCDFF-A912-4725-8C99-DD13CA907BC7}">
      <dsp:nvSpPr>
        <dsp:cNvPr id="0" name=""/>
        <dsp:cNvSpPr/>
      </dsp:nvSpPr>
      <dsp:spPr>
        <a:xfrm>
          <a:off x="0" y="3611604"/>
          <a:ext cx="6771268" cy="0"/>
        </a:xfrm>
        <a:prstGeom prst="line">
          <a:avLst/>
        </a:prstGeom>
        <a:solidFill>
          <a:schemeClr val="accent2">
            <a:hueOff val="-1131949"/>
            <a:satOff val="-65277"/>
            <a:lumOff val="6711"/>
            <a:alphaOff val="0"/>
          </a:schemeClr>
        </a:solidFill>
        <a:ln w="12700" cap="flat" cmpd="sng" algn="ctr">
          <a:solidFill>
            <a:schemeClr val="accent2">
              <a:hueOff val="-1131949"/>
              <a:satOff val="-65277"/>
              <a:lumOff val="671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90C9E1-C832-40EF-9F7A-8ED58DE84E2E}">
      <dsp:nvSpPr>
        <dsp:cNvPr id="0" name=""/>
        <dsp:cNvSpPr/>
      </dsp:nvSpPr>
      <dsp:spPr>
        <a:xfrm>
          <a:off x="0" y="3611604"/>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زيادة الإنتاج</a:t>
          </a:r>
          <a:endParaRPr lang="en-US" sz="2800" b="1" kern="1200" dirty="0">
            <a:latin typeface="Adobe Arabic" pitchFamily="18" charset="-78"/>
            <a:cs typeface="Adobe Arabic" pitchFamily="18" charset="-78"/>
          </a:endParaRPr>
        </a:p>
      </dsp:txBody>
      <dsp:txXfrm>
        <a:off x="0" y="3611604"/>
        <a:ext cx="6771268" cy="515853"/>
      </dsp:txXfrm>
    </dsp:sp>
    <dsp:sp modelId="{FC0075F8-5AD2-4E88-AB06-41270319A401}">
      <dsp:nvSpPr>
        <dsp:cNvPr id="0" name=""/>
        <dsp:cNvSpPr/>
      </dsp:nvSpPr>
      <dsp:spPr>
        <a:xfrm>
          <a:off x="0" y="4127458"/>
          <a:ext cx="6771268" cy="0"/>
        </a:xfrm>
        <a:prstGeom prst="line">
          <a:avLst/>
        </a:prstGeom>
        <a:solidFill>
          <a:schemeClr val="accent2">
            <a:hueOff val="-1293656"/>
            <a:satOff val="-74603"/>
            <a:lumOff val="7669"/>
            <a:alphaOff val="0"/>
          </a:schemeClr>
        </a:solidFill>
        <a:ln w="12700" cap="flat" cmpd="sng" algn="ctr">
          <a:solidFill>
            <a:schemeClr val="accent2">
              <a:hueOff val="-1293656"/>
              <a:satOff val="-74603"/>
              <a:lumOff val="766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32C7C7-8369-4910-A459-C177250F8BA5}">
      <dsp:nvSpPr>
        <dsp:cNvPr id="0" name=""/>
        <dsp:cNvSpPr/>
      </dsp:nvSpPr>
      <dsp:spPr>
        <a:xfrm>
          <a:off x="0" y="4127458"/>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التوازن بين الالتزامات العائلية والتزامات العمل</a:t>
          </a:r>
          <a:endParaRPr lang="en-US" sz="2800" b="1" kern="1200" dirty="0">
            <a:latin typeface="Adobe Arabic" pitchFamily="18" charset="-78"/>
            <a:cs typeface="Adobe Arabic" pitchFamily="18" charset="-78"/>
          </a:endParaRPr>
        </a:p>
      </dsp:txBody>
      <dsp:txXfrm>
        <a:off x="0" y="4127458"/>
        <a:ext cx="6771268" cy="515853"/>
      </dsp:txXfrm>
    </dsp:sp>
    <dsp:sp modelId="{2CBACA38-0DAC-4C39-8494-AC76E8256EF8}">
      <dsp:nvSpPr>
        <dsp:cNvPr id="0" name=""/>
        <dsp:cNvSpPr/>
      </dsp:nvSpPr>
      <dsp:spPr>
        <a:xfrm>
          <a:off x="0" y="4643311"/>
          <a:ext cx="6771268"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4DD06-33BC-4F7D-865D-FE8E73668CB1}">
      <dsp:nvSpPr>
        <dsp:cNvPr id="0" name=""/>
        <dsp:cNvSpPr/>
      </dsp:nvSpPr>
      <dsp:spPr>
        <a:xfrm>
          <a:off x="0" y="4643311"/>
          <a:ext cx="6771268" cy="515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تقوية الجسم والعقل.</a:t>
          </a:r>
          <a:endParaRPr lang="en-US" sz="2800" b="1" kern="1200" dirty="0">
            <a:latin typeface="Adobe Arabic" pitchFamily="18" charset="-78"/>
            <a:cs typeface="Adobe Arabic" pitchFamily="18" charset="-78"/>
          </a:endParaRPr>
        </a:p>
      </dsp:txBody>
      <dsp:txXfrm>
        <a:off x="0" y="4643311"/>
        <a:ext cx="6771268" cy="51585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3753E4-3894-442B-BF5F-D7BE1A03C124}">
      <dsp:nvSpPr>
        <dsp:cNvPr id="0" name=""/>
        <dsp:cNvSpPr/>
      </dsp:nvSpPr>
      <dsp:spPr>
        <a:xfrm>
          <a:off x="0" y="0"/>
          <a:ext cx="8650868"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A736A0-6495-4C0F-9F88-AAD42DA9A335}">
      <dsp:nvSpPr>
        <dsp:cNvPr id="0" name=""/>
        <dsp:cNvSpPr/>
      </dsp:nvSpPr>
      <dsp:spPr>
        <a:xfrm>
          <a:off x="0" y="0"/>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الاستيقاظ مبكرًا وتحديد عدد معين من الساعات للنوم </a:t>
          </a:r>
          <a:endParaRPr lang="en-US" sz="2800" b="1" kern="1200" dirty="0">
            <a:latin typeface="Adobe Arabic" pitchFamily="18" charset="-78"/>
            <a:cs typeface="Adobe Arabic" pitchFamily="18" charset="-78"/>
          </a:endParaRPr>
        </a:p>
      </dsp:txBody>
      <dsp:txXfrm>
        <a:off x="0" y="0"/>
        <a:ext cx="8650868" cy="556186"/>
      </dsp:txXfrm>
    </dsp:sp>
    <dsp:sp modelId="{61A20063-91E5-4186-B676-F615ACAF2619}">
      <dsp:nvSpPr>
        <dsp:cNvPr id="0" name=""/>
        <dsp:cNvSpPr/>
      </dsp:nvSpPr>
      <dsp:spPr>
        <a:xfrm>
          <a:off x="0" y="556186"/>
          <a:ext cx="8650868" cy="0"/>
        </a:xfrm>
        <a:prstGeom prst="line">
          <a:avLst/>
        </a:prstGeom>
        <a:solidFill>
          <a:schemeClr val="accent5">
            <a:hueOff val="-1050478"/>
            <a:satOff val="-1461"/>
            <a:lumOff val="-560"/>
            <a:alphaOff val="0"/>
          </a:schemeClr>
        </a:solidFill>
        <a:ln w="12700" cap="flat" cmpd="sng" algn="ctr">
          <a:solidFill>
            <a:schemeClr val="accent5">
              <a:hueOff val="-1050478"/>
              <a:satOff val="-1461"/>
              <a:lumOff val="-5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EFC7DD-AD64-4BC1-A951-D1E984D0BDA0}">
      <dsp:nvSpPr>
        <dsp:cNvPr id="0" name=""/>
        <dsp:cNvSpPr/>
      </dsp:nvSpPr>
      <dsp:spPr>
        <a:xfrm>
          <a:off x="0" y="556186"/>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الاستمرار مهما بدا الأمر صعبًا</a:t>
          </a:r>
          <a:endParaRPr lang="en-US" sz="2800" b="1" kern="1200" dirty="0">
            <a:latin typeface="Adobe Arabic" pitchFamily="18" charset="-78"/>
            <a:cs typeface="Adobe Arabic" pitchFamily="18" charset="-78"/>
          </a:endParaRPr>
        </a:p>
      </dsp:txBody>
      <dsp:txXfrm>
        <a:off x="0" y="556186"/>
        <a:ext cx="8650868" cy="556186"/>
      </dsp:txXfrm>
    </dsp:sp>
    <dsp:sp modelId="{DBF43D2B-9DF4-4AFF-A61B-63617734B5BF}">
      <dsp:nvSpPr>
        <dsp:cNvPr id="0" name=""/>
        <dsp:cNvSpPr/>
      </dsp:nvSpPr>
      <dsp:spPr>
        <a:xfrm>
          <a:off x="0" y="1112372"/>
          <a:ext cx="8650868" cy="0"/>
        </a:xfrm>
        <a:prstGeom prst="line">
          <a:avLst/>
        </a:prstGeom>
        <a:solidFill>
          <a:schemeClr val="accent5">
            <a:hueOff val="-2100956"/>
            <a:satOff val="-2922"/>
            <a:lumOff val="-1121"/>
            <a:alphaOff val="0"/>
          </a:schemeClr>
        </a:solidFill>
        <a:ln w="12700" cap="flat" cmpd="sng" algn="ctr">
          <a:solidFill>
            <a:schemeClr val="accent5">
              <a:hueOff val="-2100956"/>
              <a:satOff val="-2922"/>
              <a:lumOff val="-112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AC59F6-05A7-4091-BA55-6EB1021A4E64}">
      <dsp:nvSpPr>
        <dsp:cNvPr id="0" name=""/>
        <dsp:cNvSpPr/>
      </dsp:nvSpPr>
      <dsp:spPr>
        <a:xfrm>
          <a:off x="0" y="1112372"/>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تخصيص وقت للترفيه والاستمتاع </a:t>
          </a:r>
          <a:endParaRPr lang="en-US" sz="2800" b="1" kern="1200" dirty="0">
            <a:latin typeface="Adobe Arabic" pitchFamily="18" charset="-78"/>
            <a:cs typeface="Adobe Arabic" pitchFamily="18" charset="-78"/>
          </a:endParaRPr>
        </a:p>
      </dsp:txBody>
      <dsp:txXfrm>
        <a:off x="0" y="1112372"/>
        <a:ext cx="8650868" cy="556186"/>
      </dsp:txXfrm>
    </dsp:sp>
    <dsp:sp modelId="{A218BC52-B4E2-4FA9-815E-01F2A3ECC2D2}">
      <dsp:nvSpPr>
        <dsp:cNvPr id="0" name=""/>
        <dsp:cNvSpPr/>
      </dsp:nvSpPr>
      <dsp:spPr>
        <a:xfrm>
          <a:off x="0" y="1668559"/>
          <a:ext cx="8650868" cy="0"/>
        </a:xfrm>
        <a:prstGeom prst="line">
          <a:avLst/>
        </a:prstGeom>
        <a:solidFill>
          <a:schemeClr val="accent5">
            <a:hueOff val="-3151434"/>
            <a:satOff val="-4383"/>
            <a:lumOff val="-1681"/>
            <a:alphaOff val="0"/>
          </a:schemeClr>
        </a:solidFill>
        <a:ln w="12700" cap="flat" cmpd="sng" algn="ctr">
          <a:solidFill>
            <a:schemeClr val="accent5">
              <a:hueOff val="-3151434"/>
              <a:satOff val="-4383"/>
              <a:lumOff val="-16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7A2A6B-CDFC-495F-9C16-34DC4FD0004C}">
      <dsp:nvSpPr>
        <dsp:cNvPr id="0" name=""/>
        <dsp:cNvSpPr/>
      </dsp:nvSpPr>
      <dsp:spPr>
        <a:xfrm>
          <a:off x="0" y="1668559"/>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تكوين رؤية عن اليوم</a:t>
          </a:r>
          <a:endParaRPr lang="en-US" sz="2800" b="1" kern="1200" dirty="0">
            <a:latin typeface="Adobe Arabic" pitchFamily="18" charset="-78"/>
            <a:cs typeface="Adobe Arabic" pitchFamily="18" charset="-78"/>
          </a:endParaRPr>
        </a:p>
      </dsp:txBody>
      <dsp:txXfrm>
        <a:off x="0" y="1668559"/>
        <a:ext cx="8650868" cy="556186"/>
      </dsp:txXfrm>
    </dsp:sp>
    <dsp:sp modelId="{31053B7B-FE32-4C08-8708-38B1E97D8530}">
      <dsp:nvSpPr>
        <dsp:cNvPr id="0" name=""/>
        <dsp:cNvSpPr/>
      </dsp:nvSpPr>
      <dsp:spPr>
        <a:xfrm>
          <a:off x="0" y="2224745"/>
          <a:ext cx="8650868" cy="0"/>
        </a:xfrm>
        <a:prstGeom prst="line">
          <a:avLst/>
        </a:prstGeom>
        <a:solidFill>
          <a:schemeClr val="accent5">
            <a:hueOff val="-4201912"/>
            <a:satOff val="-5845"/>
            <a:lumOff val="-2241"/>
            <a:alphaOff val="0"/>
          </a:schemeClr>
        </a:solidFill>
        <a:ln w="12700" cap="flat" cmpd="sng" algn="ctr">
          <a:solidFill>
            <a:schemeClr val="accent5">
              <a:hueOff val="-4201912"/>
              <a:satOff val="-5845"/>
              <a:lumOff val="-22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F002E0-F132-4A07-8BA5-C1AB7AB996C4}">
      <dsp:nvSpPr>
        <dsp:cNvPr id="0" name=""/>
        <dsp:cNvSpPr/>
      </dsp:nvSpPr>
      <dsp:spPr>
        <a:xfrm>
          <a:off x="0" y="2224745"/>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تحديد وقت خاص للإنترنت</a:t>
          </a:r>
          <a:endParaRPr lang="en-US" sz="2800" b="1" kern="1200" dirty="0">
            <a:latin typeface="Adobe Arabic" pitchFamily="18" charset="-78"/>
            <a:cs typeface="Adobe Arabic" pitchFamily="18" charset="-78"/>
          </a:endParaRPr>
        </a:p>
      </dsp:txBody>
      <dsp:txXfrm>
        <a:off x="0" y="2224745"/>
        <a:ext cx="8650868" cy="556186"/>
      </dsp:txXfrm>
    </dsp:sp>
    <dsp:sp modelId="{99EA13B6-87C9-49DC-93A4-E5F32EB55293}">
      <dsp:nvSpPr>
        <dsp:cNvPr id="0" name=""/>
        <dsp:cNvSpPr/>
      </dsp:nvSpPr>
      <dsp:spPr>
        <a:xfrm>
          <a:off x="0" y="2780931"/>
          <a:ext cx="8650868" cy="0"/>
        </a:xfrm>
        <a:prstGeom prst="line">
          <a:avLst/>
        </a:prstGeom>
        <a:solidFill>
          <a:schemeClr val="accent5">
            <a:hueOff val="-5252390"/>
            <a:satOff val="-7306"/>
            <a:lumOff val="-2801"/>
            <a:alphaOff val="0"/>
          </a:schemeClr>
        </a:solidFill>
        <a:ln w="12700" cap="flat" cmpd="sng" algn="ctr">
          <a:solidFill>
            <a:schemeClr val="accent5">
              <a:hueOff val="-5252390"/>
              <a:satOff val="-7306"/>
              <a:lumOff val="-28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F382B1-136A-4438-AD76-08483C92623A}">
      <dsp:nvSpPr>
        <dsp:cNvPr id="0" name=""/>
        <dsp:cNvSpPr/>
      </dsp:nvSpPr>
      <dsp:spPr>
        <a:xfrm>
          <a:off x="0" y="2780931"/>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تقسيم اليوم إلى مراحل</a:t>
          </a:r>
          <a:endParaRPr lang="en-US" sz="2800" b="1" kern="1200" dirty="0">
            <a:latin typeface="Adobe Arabic" pitchFamily="18" charset="-78"/>
            <a:cs typeface="Adobe Arabic" pitchFamily="18" charset="-78"/>
          </a:endParaRPr>
        </a:p>
      </dsp:txBody>
      <dsp:txXfrm>
        <a:off x="0" y="2780931"/>
        <a:ext cx="8650868" cy="556186"/>
      </dsp:txXfrm>
    </dsp:sp>
    <dsp:sp modelId="{66E89567-263B-4731-B829-340BA0B2DEF1}">
      <dsp:nvSpPr>
        <dsp:cNvPr id="0" name=""/>
        <dsp:cNvSpPr/>
      </dsp:nvSpPr>
      <dsp:spPr>
        <a:xfrm>
          <a:off x="0" y="3337118"/>
          <a:ext cx="8650868" cy="0"/>
        </a:xfrm>
        <a:prstGeom prst="line">
          <a:avLst/>
        </a:prstGeom>
        <a:solidFill>
          <a:schemeClr val="accent5">
            <a:hueOff val="-6302867"/>
            <a:satOff val="-8767"/>
            <a:lumOff val="-3362"/>
            <a:alphaOff val="0"/>
          </a:schemeClr>
        </a:solidFill>
        <a:ln w="12700" cap="flat" cmpd="sng" algn="ctr">
          <a:solidFill>
            <a:schemeClr val="accent5">
              <a:hueOff val="-6302867"/>
              <a:satOff val="-8767"/>
              <a:lumOff val="-336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88740F-1C59-44ED-A15B-64DB36039210}">
      <dsp:nvSpPr>
        <dsp:cNvPr id="0" name=""/>
        <dsp:cNvSpPr/>
      </dsp:nvSpPr>
      <dsp:spPr>
        <a:xfrm>
          <a:off x="0" y="3337118"/>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تنظيم الشخص لكل شيء من حوله فالنظام لا يُسهل الحياة فقط</a:t>
          </a:r>
          <a:endParaRPr lang="en-US" sz="2800" b="1" kern="1200" dirty="0">
            <a:latin typeface="Adobe Arabic" pitchFamily="18" charset="-78"/>
            <a:cs typeface="Adobe Arabic" pitchFamily="18" charset="-78"/>
          </a:endParaRPr>
        </a:p>
      </dsp:txBody>
      <dsp:txXfrm>
        <a:off x="0" y="3337118"/>
        <a:ext cx="8650868" cy="556186"/>
      </dsp:txXfrm>
    </dsp:sp>
    <dsp:sp modelId="{3DDB31D5-9059-4A80-BCFA-4E19B229E495}">
      <dsp:nvSpPr>
        <dsp:cNvPr id="0" name=""/>
        <dsp:cNvSpPr/>
      </dsp:nvSpPr>
      <dsp:spPr>
        <a:xfrm>
          <a:off x="0" y="3893304"/>
          <a:ext cx="8650868" cy="0"/>
        </a:xfrm>
        <a:prstGeom prst="line">
          <a:avLst/>
        </a:prstGeom>
        <a:solidFill>
          <a:schemeClr val="accent5">
            <a:hueOff val="-7353345"/>
            <a:satOff val="-10228"/>
            <a:lumOff val="-3922"/>
            <a:alphaOff val="0"/>
          </a:schemeClr>
        </a:solidFill>
        <a:ln w="12700" cap="flat" cmpd="sng" algn="ctr">
          <a:solidFill>
            <a:schemeClr val="accent5">
              <a:hueOff val="-7353345"/>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12ACF2-12A7-4B49-88FD-7A6554EB5F50}">
      <dsp:nvSpPr>
        <dsp:cNvPr id="0" name=""/>
        <dsp:cNvSpPr/>
      </dsp:nvSpPr>
      <dsp:spPr>
        <a:xfrm>
          <a:off x="0" y="3893304"/>
          <a:ext cx="8650868" cy="556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الحذر من التسويف و ينبغي ألا يؤَجَّل عمل اليوم الى الغد</a:t>
          </a:r>
          <a:endParaRPr lang="en-US" sz="2800" b="1" kern="1200" dirty="0">
            <a:latin typeface="Adobe Arabic" pitchFamily="18" charset="-78"/>
            <a:cs typeface="Adobe Arabic" pitchFamily="18" charset="-78"/>
          </a:endParaRPr>
        </a:p>
      </dsp:txBody>
      <dsp:txXfrm>
        <a:off x="0" y="3893304"/>
        <a:ext cx="8650868" cy="5561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6917CD-2D25-465D-9CD5-B50736689CDD}">
      <dsp:nvSpPr>
        <dsp:cNvPr id="0" name=""/>
        <dsp:cNvSpPr/>
      </dsp:nvSpPr>
      <dsp:spPr>
        <a:xfrm>
          <a:off x="311478" y="188318"/>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جمع المعلومات</a:t>
          </a:r>
          <a:endParaRPr lang="en-US" sz="2800" b="1" kern="1200" dirty="0">
            <a:latin typeface="Adobe Arabic" pitchFamily="18" charset="-78"/>
            <a:cs typeface="Adobe Arabic" pitchFamily="18" charset="-78"/>
          </a:endParaRPr>
        </a:p>
      </dsp:txBody>
      <dsp:txXfrm>
        <a:off x="311478" y="188318"/>
        <a:ext cx="5552339" cy="504758"/>
      </dsp:txXfrm>
    </dsp:sp>
    <dsp:sp modelId="{BCA0D602-F6F6-46A8-99C1-A09162C41255}">
      <dsp:nvSpPr>
        <dsp:cNvPr id="0" name=""/>
        <dsp:cNvSpPr/>
      </dsp:nvSpPr>
      <dsp:spPr>
        <a:xfrm>
          <a:off x="311478" y="693076"/>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9DE914-C65F-4ACE-B156-D989F4507107}">
      <dsp:nvSpPr>
        <dsp:cNvPr id="0" name=""/>
        <dsp:cNvSpPr/>
      </dsp:nvSpPr>
      <dsp:spPr>
        <a:xfrm>
          <a:off x="1094975" y="693076"/>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E774E3-7159-4AB0-91FA-E19EF96BE33C}">
      <dsp:nvSpPr>
        <dsp:cNvPr id="0" name=""/>
        <dsp:cNvSpPr/>
      </dsp:nvSpPr>
      <dsp:spPr>
        <a:xfrm>
          <a:off x="1878472" y="693076"/>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B0020A-8CDD-4161-80BF-B9A8A4CB9BD3}">
      <dsp:nvSpPr>
        <dsp:cNvPr id="0" name=""/>
        <dsp:cNvSpPr/>
      </dsp:nvSpPr>
      <dsp:spPr>
        <a:xfrm>
          <a:off x="2661969" y="693076"/>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8B1D28-A18D-41DC-BA56-A24635809E4E}">
      <dsp:nvSpPr>
        <dsp:cNvPr id="0" name=""/>
        <dsp:cNvSpPr/>
      </dsp:nvSpPr>
      <dsp:spPr>
        <a:xfrm>
          <a:off x="3445465" y="693076"/>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3D1D48-F8F6-4A11-8459-315F88AD03C9}">
      <dsp:nvSpPr>
        <dsp:cNvPr id="0" name=""/>
        <dsp:cNvSpPr/>
      </dsp:nvSpPr>
      <dsp:spPr>
        <a:xfrm>
          <a:off x="4228962" y="693076"/>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28C3B6-E7CE-4DC7-81D0-4CFBD74CC15A}">
      <dsp:nvSpPr>
        <dsp:cNvPr id="0" name=""/>
        <dsp:cNvSpPr/>
      </dsp:nvSpPr>
      <dsp:spPr>
        <a:xfrm>
          <a:off x="5012459" y="693076"/>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36F161-A75D-4F18-822B-1C46987B2216}">
      <dsp:nvSpPr>
        <dsp:cNvPr id="0" name=""/>
        <dsp:cNvSpPr/>
      </dsp:nvSpPr>
      <dsp:spPr>
        <a:xfrm>
          <a:off x="311478" y="908483"/>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وضع الأهداف</a:t>
          </a:r>
          <a:endParaRPr lang="en-US" sz="2800" b="1" kern="1200" dirty="0">
            <a:latin typeface="Adobe Arabic" pitchFamily="18" charset="-78"/>
            <a:cs typeface="Adobe Arabic" pitchFamily="18" charset="-78"/>
          </a:endParaRPr>
        </a:p>
      </dsp:txBody>
      <dsp:txXfrm>
        <a:off x="311478" y="908483"/>
        <a:ext cx="5552339" cy="504758"/>
      </dsp:txXfrm>
    </dsp:sp>
    <dsp:sp modelId="{B66E6D3C-7F9B-43A8-9975-A391A75BE8C3}">
      <dsp:nvSpPr>
        <dsp:cNvPr id="0" name=""/>
        <dsp:cNvSpPr/>
      </dsp:nvSpPr>
      <dsp:spPr>
        <a:xfrm>
          <a:off x="311478" y="1413241"/>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C2F3D2-54FD-4E11-9876-BF9356DD00B7}">
      <dsp:nvSpPr>
        <dsp:cNvPr id="0" name=""/>
        <dsp:cNvSpPr/>
      </dsp:nvSpPr>
      <dsp:spPr>
        <a:xfrm>
          <a:off x="1094975" y="1413241"/>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4348A0-4750-48FF-ACD1-7858F5242254}">
      <dsp:nvSpPr>
        <dsp:cNvPr id="0" name=""/>
        <dsp:cNvSpPr/>
      </dsp:nvSpPr>
      <dsp:spPr>
        <a:xfrm>
          <a:off x="1878472" y="1413241"/>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B8E98F-35DC-4205-98AF-019201C45621}">
      <dsp:nvSpPr>
        <dsp:cNvPr id="0" name=""/>
        <dsp:cNvSpPr/>
      </dsp:nvSpPr>
      <dsp:spPr>
        <a:xfrm>
          <a:off x="2661969" y="1413241"/>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674D8F-95E2-42CE-A85A-925554C8E1A6}">
      <dsp:nvSpPr>
        <dsp:cNvPr id="0" name=""/>
        <dsp:cNvSpPr/>
      </dsp:nvSpPr>
      <dsp:spPr>
        <a:xfrm>
          <a:off x="3445465" y="1413241"/>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CD16D-DC48-4172-A914-D20C072CDC49}">
      <dsp:nvSpPr>
        <dsp:cNvPr id="0" name=""/>
        <dsp:cNvSpPr/>
      </dsp:nvSpPr>
      <dsp:spPr>
        <a:xfrm>
          <a:off x="4228962" y="1413241"/>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55248-B4CA-49CC-A338-7DF4C943EF09}">
      <dsp:nvSpPr>
        <dsp:cNvPr id="0" name=""/>
        <dsp:cNvSpPr/>
      </dsp:nvSpPr>
      <dsp:spPr>
        <a:xfrm>
          <a:off x="5012459" y="1413241"/>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169C42-5428-48CF-B539-F4ABD6E0E4DB}">
      <dsp:nvSpPr>
        <dsp:cNvPr id="0" name=""/>
        <dsp:cNvSpPr/>
      </dsp:nvSpPr>
      <dsp:spPr>
        <a:xfrm>
          <a:off x="311478" y="1628649"/>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تطوير فرضيات الخطة</a:t>
          </a:r>
          <a:endParaRPr lang="en-US" sz="2800" b="1" kern="1200" dirty="0">
            <a:latin typeface="Adobe Arabic" pitchFamily="18" charset="-78"/>
            <a:cs typeface="Adobe Arabic" pitchFamily="18" charset="-78"/>
          </a:endParaRPr>
        </a:p>
      </dsp:txBody>
      <dsp:txXfrm>
        <a:off x="311478" y="1628649"/>
        <a:ext cx="5552339" cy="504758"/>
      </dsp:txXfrm>
    </dsp:sp>
    <dsp:sp modelId="{A19F1D9D-C3E3-4FC3-9745-E8F39B7A7CA4}">
      <dsp:nvSpPr>
        <dsp:cNvPr id="0" name=""/>
        <dsp:cNvSpPr/>
      </dsp:nvSpPr>
      <dsp:spPr>
        <a:xfrm>
          <a:off x="311478" y="2133407"/>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9C2C6F-2B1D-4665-8ED6-1E800A5D747C}">
      <dsp:nvSpPr>
        <dsp:cNvPr id="0" name=""/>
        <dsp:cNvSpPr/>
      </dsp:nvSpPr>
      <dsp:spPr>
        <a:xfrm>
          <a:off x="1094975" y="2133407"/>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520FDA-3053-4448-BE68-C0B9FBA22768}">
      <dsp:nvSpPr>
        <dsp:cNvPr id="0" name=""/>
        <dsp:cNvSpPr/>
      </dsp:nvSpPr>
      <dsp:spPr>
        <a:xfrm>
          <a:off x="1878472" y="2133407"/>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C894BC-D1B8-4833-834B-53171DD70E5F}">
      <dsp:nvSpPr>
        <dsp:cNvPr id="0" name=""/>
        <dsp:cNvSpPr/>
      </dsp:nvSpPr>
      <dsp:spPr>
        <a:xfrm>
          <a:off x="2661969" y="2133407"/>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62446C-E6B4-4398-9209-0A99523489C0}">
      <dsp:nvSpPr>
        <dsp:cNvPr id="0" name=""/>
        <dsp:cNvSpPr/>
      </dsp:nvSpPr>
      <dsp:spPr>
        <a:xfrm>
          <a:off x="3445465" y="2133407"/>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916609-4818-4A60-958C-7DBF2E233199}">
      <dsp:nvSpPr>
        <dsp:cNvPr id="0" name=""/>
        <dsp:cNvSpPr/>
      </dsp:nvSpPr>
      <dsp:spPr>
        <a:xfrm>
          <a:off x="4228962" y="2133407"/>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DA49E4-66FA-4F18-B623-F22280036B1F}">
      <dsp:nvSpPr>
        <dsp:cNvPr id="0" name=""/>
        <dsp:cNvSpPr/>
      </dsp:nvSpPr>
      <dsp:spPr>
        <a:xfrm>
          <a:off x="5012459" y="2133407"/>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F0EF51-FAB0-4DD8-8E6A-3B80518A4CD4}">
      <dsp:nvSpPr>
        <dsp:cNvPr id="0" name=""/>
        <dsp:cNvSpPr/>
      </dsp:nvSpPr>
      <dsp:spPr>
        <a:xfrm>
          <a:off x="311478" y="2348815"/>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تقييم واختيار البدائل</a:t>
          </a:r>
          <a:endParaRPr lang="en-US" sz="2800" b="1" kern="1200" dirty="0">
            <a:latin typeface="Adobe Arabic" pitchFamily="18" charset="-78"/>
            <a:cs typeface="Adobe Arabic" pitchFamily="18" charset="-78"/>
          </a:endParaRPr>
        </a:p>
      </dsp:txBody>
      <dsp:txXfrm>
        <a:off x="311478" y="2348815"/>
        <a:ext cx="5552339" cy="504758"/>
      </dsp:txXfrm>
    </dsp:sp>
    <dsp:sp modelId="{C665520A-D622-4A02-B4B3-C0FB42305510}">
      <dsp:nvSpPr>
        <dsp:cNvPr id="0" name=""/>
        <dsp:cNvSpPr/>
      </dsp:nvSpPr>
      <dsp:spPr>
        <a:xfrm>
          <a:off x="311478" y="2853573"/>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6526C7-AA28-4AE2-BEE2-7B7F20FAE15F}">
      <dsp:nvSpPr>
        <dsp:cNvPr id="0" name=""/>
        <dsp:cNvSpPr/>
      </dsp:nvSpPr>
      <dsp:spPr>
        <a:xfrm>
          <a:off x="1094975" y="2853573"/>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A9306-0757-4C3A-B214-6A998EF0E3E2}">
      <dsp:nvSpPr>
        <dsp:cNvPr id="0" name=""/>
        <dsp:cNvSpPr/>
      </dsp:nvSpPr>
      <dsp:spPr>
        <a:xfrm>
          <a:off x="1878472" y="2853573"/>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0A6AE2-F32E-43B3-A41D-FD4F633EFC6B}">
      <dsp:nvSpPr>
        <dsp:cNvPr id="0" name=""/>
        <dsp:cNvSpPr/>
      </dsp:nvSpPr>
      <dsp:spPr>
        <a:xfrm>
          <a:off x="2661969" y="2853573"/>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8117DA-8A80-4585-89FF-16DC66FB93B2}">
      <dsp:nvSpPr>
        <dsp:cNvPr id="0" name=""/>
        <dsp:cNvSpPr/>
      </dsp:nvSpPr>
      <dsp:spPr>
        <a:xfrm>
          <a:off x="3445465" y="2853573"/>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0B6B6C-73AA-45BA-9AF3-1AB991EC6316}">
      <dsp:nvSpPr>
        <dsp:cNvPr id="0" name=""/>
        <dsp:cNvSpPr/>
      </dsp:nvSpPr>
      <dsp:spPr>
        <a:xfrm>
          <a:off x="4228962" y="2853573"/>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16F77D-B2FE-43F6-8AA9-3F57A24ACEAB}">
      <dsp:nvSpPr>
        <dsp:cNvPr id="0" name=""/>
        <dsp:cNvSpPr/>
      </dsp:nvSpPr>
      <dsp:spPr>
        <a:xfrm>
          <a:off x="5012459" y="2853573"/>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3AF8FD-C9A2-4CDD-9452-30D46ECC880A}">
      <dsp:nvSpPr>
        <dsp:cNvPr id="0" name=""/>
        <dsp:cNvSpPr/>
      </dsp:nvSpPr>
      <dsp:spPr>
        <a:xfrm>
          <a:off x="311478" y="3068980"/>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تحديد الموارد اللازمة لتنفيذ المهام</a:t>
          </a:r>
          <a:endParaRPr lang="en-US" sz="2800" b="1" kern="1200" dirty="0">
            <a:latin typeface="Adobe Arabic" pitchFamily="18" charset="-78"/>
            <a:cs typeface="Adobe Arabic" pitchFamily="18" charset="-78"/>
          </a:endParaRPr>
        </a:p>
      </dsp:txBody>
      <dsp:txXfrm>
        <a:off x="311478" y="3068980"/>
        <a:ext cx="5552339" cy="504758"/>
      </dsp:txXfrm>
    </dsp:sp>
    <dsp:sp modelId="{9A58E580-9BF4-475B-B914-965B02BE632F}">
      <dsp:nvSpPr>
        <dsp:cNvPr id="0" name=""/>
        <dsp:cNvSpPr/>
      </dsp:nvSpPr>
      <dsp:spPr>
        <a:xfrm>
          <a:off x="311478" y="3573738"/>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496684-A836-4FAB-8C1D-AFB5EE2CF164}">
      <dsp:nvSpPr>
        <dsp:cNvPr id="0" name=""/>
        <dsp:cNvSpPr/>
      </dsp:nvSpPr>
      <dsp:spPr>
        <a:xfrm>
          <a:off x="1094975" y="3573738"/>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949F41-413D-40BB-937D-024FCB247E40}">
      <dsp:nvSpPr>
        <dsp:cNvPr id="0" name=""/>
        <dsp:cNvSpPr/>
      </dsp:nvSpPr>
      <dsp:spPr>
        <a:xfrm>
          <a:off x="1878472" y="3573738"/>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BE60C4-00C6-4381-8462-09B2FBE01B2A}">
      <dsp:nvSpPr>
        <dsp:cNvPr id="0" name=""/>
        <dsp:cNvSpPr/>
      </dsp:nvSpPr>
      <dsp:spPr>
        <a:xfrm>
          <a:off x="2661969" y="3573738"/>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F51EC6-B04C-4F07-9D56-8430AD8242D8}">
      <dsp:nvSpPr>
        <dsp:cNvPr id="0" name=""/>
        <dsp:cNvSpPr/>
      </dsp:nvSpPr>
      <dsp:spPr>
        <a:xfrm>
          <a:off x="3445465" y="3573738"/>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0C64DA-CB21-44F2-A30C-6FEC75E2ED33}">
      <dsp:nvSpPr>
        <dsp:cNvPr id="0" name=""/>
        <dsp:cNvSpPr/>
      </dsp:nvSpPr>
      <dsp:spPr>
        <a:xfrm>
          <a:off x="4228962" y="3573738"/>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F04FA3-F065-4DDF-92DF-A98B321B69E1}">
      <dsp:nvSpPr>
        <dsp:cNvPr id="0" name=""/>
        <dsp:cNvSpPr/>
      </dsp:nvSpPr>
      <dsp:spPr>
        <a:xfrm>
          <a:off x="5012459" y="3573738"/>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774CA4-03F7-4003-BBC4-938F01672EB2}">
      <dsp:nvSpPr>
        <dsp:cNvPr id="0" name=""/>
        <dsp:cNvSpPr/>
      </dsp:nvSpPr>
      <dsp:spPr>
        <a:xfrm>
          <a:off x="311478" y="3789146"/>
          <a:ext cx="5552339" cy="504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تنفيذ الخطة ومتابعتها</a:t>
          </a:r>
          <a:endParaRPr lang="en-US" sz="2800" b="1" kern="1200" dirty="0">
            <a:latin typeface="Adobe Arabic" pitchFamily="18" charset="-78"/>
            <a:cs typeface="Adobe Arabic" pitchFamily="18" charset="-78"/>
          </a:endParaRPr>
        </a:p>
      </dsp:txBody>
      <dsp:txXfrm>
        <a:off x="311478" y="3789146"/>
        <a:ext cx="5552339" cy="504758"/>
      </dsp:txXfrm>
    </dsp:sp>
    <dsp:sp modelId="{57655AC9-77D0-49B1-8EF0-2400C58D1D1A}">
      <dsp:nvSpPr>
        <dsp:cNvPr id="0" name=""/>
        <dsp:cNvSpPr/>
      </dsp:nvSpPr>
      <dsp:spPr>
        <a:xfrm>
          <a:off x="311478" y="4293904"/>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1407F0-E19C-4182-BAF4-431236D38A59}">
      <dsp:nvSpPr>
        <dsp:cNvPr id="0" name=""/>
        <dsp:cNvSpPr/>
      </dsp:nvSpPr>
      <dsp:spPr>
        <a:xfrm>
          <a:off x="1094975" y="4293904"/>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46AA0A-69EE-490E-AA35-3CC4FD6A0EE7}">
      <dsp:nvSpPr>
        <dsp:cNvPr id="0" name=""/>
        <dsp:cNvSpPr/>
      </dsp:nvSpPr>
      <dsp:spPr>
        <a:xfrm>
          <a:off x="1878472" y="4293904"/>
          <a:ext cx="740311" cy="12338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89504F-6BC5-4477-B1C7-4E65F2DC3042}">
      <dsp:nvSpPr>
        <dsp:cNvPr id="0" name=""/>
        <dsp:cNvSpPr/>
      </dsp:nvSpPr>
      <dsp:spPr>
        <a:xfrm>
          <a:off x="2661969" y="4293904"/>
          <a:ext cx="740311" cy="12338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EB6B3E-682B-463D-B449-E22716BF9D38}">
      <dsp:nvSpPr>
        <dsp:cNvPr id="0" name=""/>
        <dsp:cNvSpPr/>
      </dsp:nvSpPr>
      <dsp:spPr>
        <a:xfrm>
          <a:off x="3445465" y="4293904"/>
          <a:ext cx="740311" cy="123385"/>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FCFA9C-4D3A-426A-952C-89FB05EF4905}">
      <dsp:nvSpPr>
        <dsp:cNvPr id="0" name=""/>
        <dsp:cNvSpPr/>
      </dsp:nvSpPr>
      <dsp:spPr>
        <a:xfrm>
          <a:off x="4228962" y="4293904"/>
          <a:ext cx="740311" cy="123385"/>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B0D100-2A1E-49CF-A7D8-41B4749569A0}">
      <dsp:nvSpPr>
        <dsp:cNvPr id="0" name=""/>
        <dsp:cNvSpPr/>
      </dsp:nvSpPr>
      <dsp:spPr>
        <a:xfrm>
          <a:off x="5012459" y="4293904"/>
          <a:ext cx="740311" cy="123385"/>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6D48F3-D5BE-4199-91EC-5BE6F27A7AEB}">
      <dsp:nvSpPr>
        <dsp:cNvPr id="0" name=""/>
        <dsp:cNvSpPr/>
      </dsp:nvSpPr>
      <dsp:spPr>
        <a:xfrm>
          <a:off x="0" y="489"/>
          <a:ext cx="9745548"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C61B6D-7D4D-4842-A74A-8C748E045710}">
      <dsp:nvSpPr>
        <dsp:cNvPr id="0" name=""/>
        <dsp:cNvSpPr/>
      </dsp:nvSpPr>
      <dsp:spPr>
        <a:xfrm>
          <a:off x="0" y="489"/>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يقدم حزمة من الأهداف التي يستطيع العاملون فهمها و تنفيذها</a:t>
          </a:r>
          <a:endParaRPr lang="en-US" sz="2800" b="1" kern="1200" dirty="0">
            <a:cs typeface="+mj-cs"/>
          </a:endParaRPr>
        </a:p>
      </dsp:txBody>
      <dsp:txXfrm>
        <a:off x="0" y="489"/>
        <a:ext cx="9745548" cy="572806"/>
      </dsp:txXfrm>
    </dsp:sp>
    <dsp:sp modelId="{81491E0C-F9BA-47E7-8A1D-4EA6468281D5}">
      <dsp:nvSpPr>
        <dsp:cNvPr id="0" name=""/>
        <dsp:cNvSpPr/>
      </dsp:nvSpPr>
      <dsp:spPr>
        <a:xfrm>
          <a:off x="0" y="573295"/>
          <a:ext cx="9745548" cy="0"/>
        </a:xfrm>
        <a:prstGeom prst="line">
          <a:avLst/>
        </a:prstGeom>
        <a:solidFill>
          <a:schemeClr val="accent2">
            <a:hueOff val="-242561"/>
            <a:satOff val="-13988"/>
            <a:lumOff val="1438"/>
            <a:alphaOff val="0"/>
          </a:schemeClr>
        </a:solidFill>
        <a:ln w="12700" cap="flat" cmpd="sng" algn="ctr">
          <a:solidFill>
            <a:schemeClr val="accent2">
              <a:hueOff val="-242561"/>
              <a:satOff val="-13988"/>
              <a:lumOff val="14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25A91B-9DD5-4E9F-86FE-5E8A6B87B446}">
      <dsp:nvSpPr>
        <dsp:cNvPr id="0" name=""/>
        <dsp:cNvSpPr/>
      </dsp:nvSpPr>
      <dsp:spPr>
        <a:xfrm>
          <a:off x="0" y="573295"/>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تدفع الإدارة إلى الإحاطة بمواردها المادية والبشرية اللازمة لتحقيق تلك الأهداف</a:t>
          </a:r>
          <a:endParaRPr lang="en-US" sz="2800" b="1" kern="1200" dirty="0">
            <a:cs typeface="+mj-cs"/>
          </a:endParaRPr>
        </a:p>
      </dsp:txBody>
      <dsp:txXfrm>
        <a:off x="0" y="573295"/>
        <a:ext cx="9745548" cy="572806"/>
      </dsp:txXfrm>
    </dsp:sp>
    <dsp:sp modelId="{99FC6150-4E66-4885-A521-4B002DE7393C}">
      <dsp:nvSpPr>
        <dsp:cNvPr id="0" name=""/>
        <dsp:cNvSpPr/>
      </dsp:nvSpPr>
      <dsp:spPr>
        <a:xfrm>
          <a:off x="0" y="1146101"/>
          <a:ext cx="9745548"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D7FC3B-D052-45D7-8D94-B4086AD77AF7}">
      <dsp:nvSpPr>
        <dsp:cNvPr id="0" name=""/>
        <dsp:cNvSpPr/>
      </dsp:nvSpPr>
      <dsp:spPr>
        <a:xfrm>
          <a:off x="0" y="1146101"/>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يساعد على إجراء عمليات الرقابة الخارجية والداخلية</a:t>
          </a:r>
          <a:endParaRPr lang="en-US" sz="2800" b="1" kern="1200" dirty="0">
            <a:cs typeface="+mj-cs"/>
          </a:endParaRPr>
        </a:p>
      </dsp:txBody>
      <dsp:txXfrm>
        <a:off x="0" y="1146101"/>
        <a:ext cx="9745548" cy="572806"/>
      </dsp:txXfrm>
    </dsp:sp>
    <dsp:sp modelId="{AE447F34-85C0-4654-AF90-0BF15F07D0B3}">
      <dsp:nvSpPr>
        <dsp:cNvPr id="0" name=""/>
        <dsp:cNvSpPr/>
      </dsp:nvSpPr>
      <dsp:spPr>
        <a:xfrm>
          <a:off x="0" y="1718907"/>
          <a:ext cx="9745548"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45806A-7C55-4819-92B3-3ED155741A81}">
      <dsp:nvSpPr>
        <dsp:cNvPr id="0" name=""/>
        <dsp:cNvSpPr/>
      </dsp:nvSpPr>
      <dsp:spPr>
        <a:xfrm>
          <a:off x="0" y="1718907"/>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مختصر الزمن اللازم لإنجاز الأعمال</a:t>
          </a:r>
          <a:endParaRPr lang="en-US" sz="2800" b="1" kern="1200" dirty="0">
            <a:cs typeface="+mj-cs"/>
          </a:endParaRPr>
        </a:p>
      </dsp:txBody>
      <dsp:txXfrm>
        <a:off x="0" y="1718907"/>
        <a:ext cx="9745548" cy="572806"/>
      </dsp:txXfrm>
    </dsp:sp>
    <dsp:sp modelId="{8329DE35-634B-4D50-B907-F5994D065A8D}">
      <dsp:nvSpPr>
        <dsp:cNvPr id="0" name=""/>
        <dsp:cNvSpPr/>
      </dsp:nvSpPr>
      <dsp:spPr>
        <a:xfrm>
          <a:off x="0" y="2291714"/>
          <a:ext cx="9745548"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8556DC-908C-4C11-872A-E376EF51E6ED}">
      <dsp:nvSpPr>
        <dsp:cNvPr id="0" name=""/>
        <dsp:cNvSpPr/>
      </dsp:nvSpPr>
      <dsp:spPr>
        <a:xfrm>
          <a:off x="0" y="2291714"/>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يستبدل العشوائية في العمل بالأساليب المنظمة والمبرمجة</a:t>
          </a:r>
          <a:endParaRPr lang="en-US" sz="2800" b="1" kern="1200" dirty="0">
            <a:cs typeface="+mj-cs"/>
          </a:endParaRPr>
        </a:p>
      </dsp:txBody>
      <dsp:txXfrm>
        <a:off x="0" y="2291714"/>
        <a:ext cx="9745548" cy="572806"/>
      </dsp:txXfrm>
    </dsp:sp>
    <dsp:sp modelId="{C6ACF3C2-E921-4DA6-8315-68D502014D59}">
      <dsp:nvSpPr>
        <dsp:cNvPr id="0" name=""/>
        <dsp:cNvSpPr/>
      </dsp:nvSpPr>
      <dsp:spPr>
        <a:xfrm>
          <a:off x="0" y="2864520"/>
          <a:ext cx="9745548" cy="0"/>
        </a:xfrm>
        <a:prstGeom prst="line">
          <a:avLst/>
        </a:prstGeom>
        <a:solidFill>
          <a:schemeClr val="accent2">
            <a:hueOff val="-1212803"/>
            <a:satOff val="-69940"/>
            <a:lumOff val="7190"/>
            <a:alphaOff val="0"/>
          </a:schemeClr>
        </a:solidFill>
        <a:ln w="12700" cap="flat" cmpd="sng" algn="ctr">
          <a:solidFill>
            <a:schemeClr val="accent2">
              <a:hueOff val="-1212803"/>
              <a:satOff val="-69940"/>
              <a:lumOff val="719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603674-DD52-489F-B6AF-710B35DD3AC8}">
      <dsp:nvSpPr>
        <dsp:cNvPr id="0" name=""/>
        <dsp:cNvSpPr/>
      </dsp:nvSpPr>
      <dsp:spPr>
        <a:xfrm>
          <a:off x="0" y="2864520"/>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يجعل الوصول إلى الأهداف أمرا يسيرا حيث يصعب، أو يتعذر تحقيق الأهداف بدونه</a:t>
          </a:r>
          <a:endParaRPr lang="en-US" sz="2800" b="1" kern="1200" dirty="0">
            <a:cs typeface="+mj-cs"/>
          </a:endParaRPr>
        </a:p>
      </dsp:txBody>
      <dsp:txXfrm>
        <a:off x="0" y="2864520"/>
        <a:ext cx="9745548" cy="572806"/>
      </dsp:txXfrm>
    </dsp:sp>
    <dsp:sp modelId="{473A6F6C-5180-4817-9111-9C5D95E3F735}">
      <dsp:nvSpPr>
        <dsp:cNvPr id="0" name=""/>
        <dsp:cNvSpPr/>
      </dsp:nvSpPr>
      <dsp:spPr>
        <a:xfrm>
          <a:off x="0" y="3437326"/>
          <a:ext cx="9745548"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DC605C-4199-4F2F-B0A2-C678BF9C1CC4}">
      <dsp:nvSpPr>
        <dsp:cNvPr id="0" name=""/>
        <dsp:cNvSpPr/>
      </dsp:nvSpPr>
      <dsp:spPr>
        <a:xfrm>
          <a:off x="0" y="3437326"/>
          <a:ext cx="9745548" cy="5728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cs typeface="Adobe Arabic" pitchFamily="18" charset="-78"/>
            </a:rPr>
            <a:t>يخلق الثقة لدى المنظمة بنفسها من خلال رضاها بصواب ما تفعل</a:t>
          </a:r>
          <a:endParaRPr lang="en-US" sz="2800" b="1" kern="1200" dirty="0">
            <a:cs typeface="+mj-cs"/>
          </a:endParaRPr>
        </a:p>
      </dsp:txBody>
      <dsp:txXfrm>
        <a:off x="0" y="3437326"/>
        <a:ext cx="9745548" cy="5728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970F1-7572-49D0-BBCB-EA298A229D04}">
      <dsp:nvSpPr>
        <dsp:cNvPr id="0" name=""/>
        <dsp:cNvSpPr/>
      </dsp:nvSpPr>
      <dsp:spPr>
        <a:xfrm>
          <a:off x="3164464" y="384"/>
          <a:ext cx="3849037" cy="6170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تحديد أهداف المنظمة وتوضيحها</a:t>
          </a:r>
          <a:endParaRPr lang="en-US" sz="2800" b="1" kern="1200" dirty="0">
            <a:latin typeface="Adobe Arabic" pitchFamily="18" charset="-78"/>
            <a:cs typeface="Adobe Arabic" pitchFamily="18" charset="-78"/>
          </a:endParaRPr>
        </a:p>
      </dsp:txBody>
      <dsp:txXfrm>
        <a:off x="3164464" y="384"/>
        <a:ext cx="3849037" cy="617051"/>
      </dsp:txXfrm>
    </dsp:sp>
    <dsp:sp modelId="{350432EE-FCE3-4D1A-949D-B7C6FA5A5136}">
      <dsp:nvSpPr>
        <dsp:cNvPr id="0" name=""/>
        <dsp:cNvSpPr/>
      </dsp:nvSpPr>
      <dsp:spPr>
        <a:xfrm>
          <a:off x="0" y="648289"/>
          <a:ext cx="10177966" cy="61705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يعمل التخطيط كمقياس أو معيار يُقاس من خلاله الأداء الفعلي للمنظمة ويُقيّم مسار عملها</a:t>
          </a:r>
          <a:endParaRPr lang="en-US" sz="2800" b="1" kern="1200" dirty="0">
            <a:latin typeface="Adobe Arabic" pitchFamily="18" charset="-78"/>
            <a:cs typeface="Adobe Arabic" pitchFamily="18" charset="-78"/>
          </a:endParaRPr>
        </a:p>
      </dsp:txBody>
      <dsp:txXfrm>
        <a:off x="0" y="648289"/>
        <a:ext cx="10177966" cy="617051"/>
      </dsp:txXfrm>
    </dsp:sp>
    <dsp:sp modelId="{5F13B06D-7616-4833-A875-6E2D85ECF676}">
      <dsp:nvSpPr>
        <dsp:cNvPr id="0" name=""/>
        <dsp:cNvSpPr/>
      </dsp:nvSpPr>
      <dsp:spPr>
        <a:xfrm>
          <a:off x="768982" y="1296193"/>
          <a:ext cx="8640000" cy="61705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يُستخدم التخطيط كمعيار لاختيار البدائل المناسب واتخاذ القرارات الصحيحة</a:t>
          </a:r>
          <a:endParaRPr lang="en-US" sz="2800" b="1" kern="1200" dirty="0">
            <a:latin typeface="Adobe Arabic" pitchFamily="18" charset="-78"/>
            <a:cs typeface="Adobe Arabic" pitchFamily="18" charset="-78"/>
          </a:endParaRPr>
        </a:p>
      </dsp:txBody>
      <dsp:txXfrm>
        <a:off x="768982" y="1296193"/>
        <a:ext cx="8640000" cy="617051"/>
      </dsp:txXfrm>
    </dsp:sp>
    <dsp:sp modelId="{2EB10E3E-9BA9-47C3-9084-39306C612DAF}">
      <dsp:nvSpPr>
        <dsp:cNvPr id="0" name=""/>
        <dsp:cNvSpPr/>
      </dsp:nvSpPr>
      <dsp:spPr>
        <a:xfrm>
          <a:off x="2568983" y="1944098"/>
          <a:ext cx="5040000" cy="61705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يُحسّن التخطيط من القوة التنافسية للمنظمة</a:t>
          </a:r>
          <a:endParaRPr lang="en-US" sz="2800" b="1" kern="1200" dirty="0">
            <a:latin typeface="Adobe Arabic" pitchFamily="18" charset="-78"/>
            <a:cs typeface="Adobe Arabic" pitchFamily="18" charset="-78"/>
          </a:endParaRPr>
        </a:p>
      </dsp:txBody>
      <dsp:txXfrm>
        <a:off x="2568983" y="1944098"/>
        <a:ext cx="5040000" cy="617051"/>
      </dsp:txXfrm>
    </dsp:sp>
    <dsp:sp modelId="{79C501E2-BC34-4D7C-A408-9F92F074B9DD}">
      <dsp:nvSpPr>
        <dsp:cNvPr id="0" name=""/>
        <dsp:cNvSpPr/>
      </dsp:nvSpPr>
      <dsp:spPr>
        <a:xfrm>
          <a:off x="2985270" y="2592002"/>
          <a:ext cx="4207425" cy="61705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يُحسّن التخطيط من إنتاجية الموظف</a:t>
          </a:r>
          <a:endParaRPr lang="en-US" sz="2800" b="1" kern="1200" dirty="0">
            <a:latin typeface="Adobe Arabic" pitchFamily="18" charset="-78"/>
            <a:cs typeface="Adobe Arabic" pitchFamily="18" charset="-78"/>
          </a:endParaRPr>
        </a:p>
      </dsp:txBody>
      <dsp:txXfrm>
        <a:off x="2985270" y="2592002"/>
        <a:ext cx="4207425" cy="617051"/>
      </dsp:txXfrm>
    </dsp:sp>
    <dsp:sp modelId="{C2C9E3C7-B5B1-4C2F-B3CF-D23220B2A3CA}">
      <dsp:nvSpPr>
        <dsp:cNvPr id="0" name=""/>
        <dsp:cNvSpPr/>
      </dsp:nvSpPr>
      <dsp:spPr>
        <a:xfrm>
          <a:off x="138983" y="3239906"/>
          <a:ext cx="9900000" cy="61705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يُعد التخطيط عملية منسقة بفعالية كبيرة بناءً على رغبات الإدارة لتنظيم عمل الموظفين</a:t>
          </a:r>
          <a:endParaRPr lang="en-US" sz="2800" b="1" kern="1200" dirty="0">
            <a:latin typeface="Adobe Arabic" pitchFamily="18" charset="-78"/>
            <a:cs typeface="Adobe Arabic" pitchFamily="18" charset="-78"/>
          </a:endParaRPr>
        </a:p>
      </dsp:txBody>
      <dsp:txXfrm>
        <a:off x="138983" y="3239906"/>
        <a:ext cx="9900000" cy="617051"/>
      </dsp:txXfrm>
    </dsp:sp>
    <dsp:sp modelId="{01F9277D-B1D0-4B11-B6EF-63FA35A69BA7}">
      <dsp:nvSpPr>
        <dsp:cNvPr id="0" name=""/>
        <dsp:cNvSpPr/>
      </dsp:nvSpPr>
      <dsp:spPr>
        <a:xfrm>
          <a:off x="2028983" y="3887811"/>
          <a:ext cx="6120000" cy="61705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يُحفز التخطيط القدرة على الابتكار والإبداع باستمرار</a:t>
          </a:r>
          <a:endParaRPr lang="en-US" sz="2800" b="1" kern="1200" dirty="0">
            <a:latin typeface="Adobe Arabic" pitchFamily="18" charset="-78"/>
            <a:cs typeface="Adobe Arabic" pitchFamily="18" charset="-78"/>
          </a:endParaRPr>
        </a:p>
      </dsp:txBody>
      <dsp:txXfrm>
        <a:off x="2028983" y="3887811"/>
        <a:ext cx="6120000" cy="6170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6F28C5-29B3-441E-BC91-6233A337F320}">
      <dsp:nvSpPr>
        <dsp:cNvPr id="0" name=""/>
        <dsp:cNvSpPr/>
      </dsp:nvSpPr>
      <dsp:spPr>
        <a:xfrm>
          <a:off x="3100592" y="99877"/>
          <a:ext cx="1578658" cy="157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التخطيط الاستراتيجي</a:t>
          </a:r>
          <a:endParaRPr lang="en-US" sz="2800" b="1" kern="1200" dirty="0">
            <a:latin typeface="Adobe Arabic" pitchFamily="18" charset="-78"/>
            <a:cs typeface="Adobe Arabic" pitchFamily="18" charset="-78"/>
          </a:endParaRPr>
        </a:p>
      </dsp:txBody>
      <dsp:txXfrm>
        <a:off x="3100592" y="99877"/>
        <a:ext cx="1578658" cy="1578658"/>
      </dsp:txXfrm>
    </dsp:sp>
    <dsp:sp modelId="{BD6E6816-B200-478C-91A9-B8CA9F48A082}">
      <dsp:nvSpPr>
        <dsp:cNvPr id="0" name=""/>
        <dsp:cNvSpPr/>
      </dsp:nvSpPr>
      <dsp:spPr>
        <a:xfrm>
          <a:off x="320987" y="601"/>
          <a:ext cx="4457540" cy="4457540"/>
        </a:xfrm>
        <a:prstGeom prst="circularArrow">
          <a:avLst>
            <a:gd name="adj1" fmla="val 6906"/>
            <a:gd name="adj2" fmla="val 465666"/>
            <a:gd name="adj3" fmla="val 548094"/>
            <a:gd name="adj4" fmla="val 20586240"/>
            <a:gd name="adj5" fmla="val 8057"/>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31E5DD-FA90-4340-A36D-83CB2B171F5F}">
      <dsp:nvSpPr>
        <dsp:cNvPr id="0" name=""/>
        <dsp:cNvSpPr/>
      </dsp:nvSpPr>
      <dsp:spPr>
        <a:xfrm>
          <a:off x="3100592" y="2780206"/>
          <a:ext cx="1578658" cy="157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الخطط التكتيكية</a:t>
          </a:r>
          <a:endParaRPr lang="en-US" sz="2800" b="1" kern="1200" dirty="0">
            <a:latin typeface="Adobe Arabic" pitchFamily="18" charset="-78"/>
            <a:cs typeface="Adobe Arabic" pitchFamily="18" charset="-78"/>
          </a:endParaRPr>
        </a:p>
      </dsp:txBody>
      <dsp:txXfrm>
        <a:off x="3100592" y="2780206"/>
        <a:ext cx="1578658" cy="1578658"/>
      </dsp:txXfrm>
    </dsp:sp>
    <dsp:sp modelId="{8406555F-4F47-4010-84D4-89DC61402165}">
      <dsp:nvSpPr>
        <dsp:cNvPr id="0" name=""/>
        <dsp:cNvSpPr/>
      </dsp:nvSpPr>
      <dsp:spPr>
        <a:xfrm>
          <a:off x="320987" y="601"/>
          <a:ext cx="4457540" cy="4457540"/>
        </a:xfrm>
        <a:prstGeom prst="circularArrow">
          <a:avLst>
            <a:gd name="adj1" fmla="val 6906"/>
            <a:gd name="adj2" fmla="val 465666"/>
            <a:gd name="adj3" fmla="val 5948094"/>
            <a:gd name="adj4" fmla="val 4386240"/>
            <a:gd name="adj5" fmla="val 8057"/>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7DE40F-3392-4AF9-B268-55C06AE29ACB}">
      <dsp:nvSpPr>
        <dsp:cNvPr id="0" name=""/>
        <dsp:cNvSpPr/>
      </dsp:nvSpPr>
      <dsp:spPr>
        <a:xfrm>
          <a:off x="420263" y="2780206"/>
          <a:ext cx="1578658" cy="157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الخطط التشغيلية</a:t>
          </a:r>
          <a:endParaRPr lang="en-US" sz="2800" b="1" kern="1200" dirty="0">
            <a:latin typeface="Adobe Arabic" pitchFamily="18" charset="-78"/>
            <a:cs typeface="Adobe Arabic" pitchFamily="18" charset="-78"/>
          </a:endParaRPr>
        </a:p>
      </dsp:txBody>
      <dsp:txXfrm>
        <a:off x="420263" y="2780206"/>
        <a:ext cx="1578658" cy="1578658"/>
      </dsp:txXfrm>
    </dsp:sp>
    <dsp:sp modelId="{40655EB6-B384-4FA9-A05F-BAE2E7E8EC02}">
      <dsp:nvSpPr>
        <dsp:cNvPr id="0" name=""/>
        <dsp:cNvSpPr/>
      </dsp:nvSpPr>
      <dsp:spPr>
        <a:xfrm>
          <a:off x="320987" y="601"/>
          <a:ext cx="4457540" cy="4457540"/>
        </a:xfrm>
        <a:prstGeom prst="circularArrow">
          <a:avLst>
            <a:gd name="adj1" fmla="val 6906"/>
            <a:gd name="adj2" fmla="val 465666"/>
            <a:gd name="adj3" fmla="val 11348094"/>
            <a:gd name="adj4" fmla="val 9786240"/>
            <a:gd name="adj5" fmla="val 8057"/>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A683E-A223-4A70-86C5-881BC829D00F}">
      <dsp:nvSpPr>
        <dsp:cNvPr id="0" name=""/>
        <dsp:cNvSpPr/>
      </dsp:nvSpPr>
      <dsp:spPr>
        <a:xfrm>
          <a:off x="420263" y="99877"/>
          <a:ext cx="1578658" cy="157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خطط الطوارئ</a:t>
          </a:r>
          <a:endParaRPr lang="en-US" sz="2800" b="1" kern="1200" dirty="0">
            <a:latin typeface="Adobe Arabic" pitchFamily="18" charset="-78"/>
            <a:cs typeface="Adobe Arabic" pitchFamily="18" charset="-78"/>
          </a:endParaRPr>
        </a:p>
      </dsp:txBody>
      <dsp:txXfrm>
        <a:off x="420263" y="99877"/>
        <a:ext cx="1578658" cy="1578658"/>
      </dsp:txXfrm>
    </dsp:sp>
    <dsp:sp modelId="{7006224C-6028-4E2F-8153-A03F11815E5E}">
      <dsp:nvSpPr>
        <dsp:cNvPr id="0" name=""/>
        <dsp:cNvSpPr/>
      </dsp:nvSpPr>
      <dsp:spPr>
        <a:xfrm>
          <a:off x="320987" y="601"/>
          <a:ext cx="4457540" cy="4457540"/>
        </a:xfrm>
        <a:prstGeom prst="circularArrow">
          <a:avLst>
            <a:gd name="adj1" fmla="val 6906"/>
            <a:gd name="adj2" fmla="val 465666"/>
            <a:gd name="adj3" fmla="val 16748094"/>
            <a:gd name="adj4" fmla="val 15186240"/>
            <a:gd name="adj5" fmla="val 8057"/>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D1E47-B226-4570-88E0-65823DB94D23}">
      <dsp:nvSpPr>
        <dsp:cNvPr id="0" name=""/>
        <dsp:cNvSpPr/>
      </dsp:nvSpPr>
      <dsp:spPr>
        <a:xfrm>
          <a:off x="0" y="491"/>
          <a:ext cx="10781991"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357803-5A41-4AC9-B99E-FF4B182383B2}">
      <dsp:nvSpPr>
        <dsp:cNvPr id="0" name=""/>
        <dsp:cNvSpPr/>
      </dsp:nvSpPr>
      <dsp:spPr>
        <a:xfrm>
          <a:off x="0" y="491"/>
          <a:ext cx="10781991" cy="805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تحديد الأهداف لفترة معينة من الزمن.</a:t>
          </a:r>
          <a:endParaRPr lang="en-US" sz="2800" b="1" kern="1200" dirty="0">
            <a:latin typeface="Adobe Arabic" pitchFamily="18" charset="-78"/>
            <a:cs typeface="Adobe Arabic" pitchFamily="18" charset="-78"/>
          </a:endParaRPr>
        </a:p>
      </dsp:txBody>
      <dsp:txXfrm>
        <a:off x="0" y="491"/>
        <a:ext cx="10781991" cy="805775"/>
      </dsp:txXfrm>
    </dsp:sp>
    <dsp:sp modelId="{DC7C4CCB-9445-4830-85AA-F0D78D03C4D5}">
      <dsp:nvSpPr>
        <dsp:cNvPr id="0" name=""/>
        <dsp:cNvSpPr/>
      </dsp:nvSpPr>
      <dsp:spPr>
        <a:xfrm>
          <a:off x="0" y="806267"/>
          <a:ext cx="10781991"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E3D7B5-9CB3-4FF4-A272-380DF1A4FC5C}">
      <dsp:nvSpPr>
        <dsp:cNvPr id="0" name=""/>
        <dsp:cNvSpPr/>
      </dsp:nvSpPr>
      <dsp:spPr>
        <a:xfrm>
          <a:off x="0" y="806267"/>
          <a:ext cx="10781991" cy="805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صياغة أفكار لتحديد مسار عمل يُمكنه تحقيق أهداف المنظمة المحددة مسبقًا.</a:t>
          </a:r>
          <a:endParaRPr lang="en-US" sz="2800" b="1" kern="1200" dirty="0">
            <a:latin typeface="Adobe Arabic" pitchFamily="18" charset="-78"/>
            <a:cs typeface="Adobe Arabic" pitchFamily="18" charset="-78"/>
          </a:endParaRPr>
        </a:p>
      </dsp:txBody>
      <dsp:txXfrm>
        <a:off x="0" y="806267"/>
        <a:ext cx="10781991" cy="805775"/>
      </dsp:txXfrm>
    </dsp:sp>
    <dsp:sp modelId="{AAA887DA-E2AC-4B3E-AEC0-4EDCB130D079}">
      <dsp:nvSpPr>
        <dsp:cNvPr id="0" name=""/>
        <dsp:cNvSpPr/>
      </dsp:nvSpPr>
      <dsp:spPr>
        <a:xfrm>
          <a:off x="0" y="1612043"/>
          <a:ext cx="10781991"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125FE4-8ED3-41D6-9C4F-6CA8479DB369}">
      <dsp:nvSpPr>
        <dsp:cNvPr id="0" name=""/>
        <dsp:cNvSpPr/>
      </dsp:nvSpPr>
      <dsp:spPr>
        <a:xfrm>
          <a:off x="0" y="1612043"/>
          <a:ext cx="10781991" cy="805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إغلاق الفجوة بين أين تقف المنظمة الآن وإلى أين تريد </a:t>
          </a:r>
          <a:r>
            <a:rPr lang="ar-SA" sz="2800" b="1" kern="1200" dirty="0" smtClean="0">
              <a:latin typeface="Adobe Arabic" pitchFamily="18" charset="-78"/>
              <a:cs typeface="Adobe Arabic" pitchFamily="18" charset="-78"/>
            </a:rPr>
            <a:t>أن </a:t>
          </a:r>
          <a:r>
            <a:rPr lang="ar-SA" sz="2800" b="1" kern="1200" dirty="0" smtClean="0">
              <a:latin typeface="Adobe Arabic" pitchFamily="18" charset="-78"/>
              <a:cs typeface="Adobe Arabic" pitchFamily="18" charset="-78"/>
            </a:rPr>
            <a:t>تذهب.</a:t>
          </a:r>
          <a:endParaRPr lang="en-US" sz="2800" b="1" kern="1200" dirty="0">
            <a:latin typeface="Adobe Arabic" pitchFamily="18" charset="-78"/>
            <a:cs typeface="Adobe Arabic" pitchFamily="18" charset="-78"/>
          </a:endParaRPr>
        </a:p>
      </dsp:txBody>
      <dsp:txXfrm>
        <a:off x="0" y="1612043"/>
        <a:ext cx="10781991" cy="805775"/>
      </dsp:txXfrm>
    </dsp:sp>
    <dsp:sp modelId="{22C66870-4916-4942-AE58-2A8644202827}">
      <dsp:nvSpPr>
        <dsp:cNvPr id="0" name=""/>
        <dsp:cNvSpPr/>
      </dsp:nvSpPr>
      <dsp:spPr>
        <a:xfrm>
          <a:off x="0" y="2417818"/>
          <a:ext cx="10781991"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D6CCBD-1840-45D0-AA13-993488CF8DC7}">
      <dsp:nvSpPr>
        <dsp:cNvPr id="0" name=""/>
        <dsp:cNvSpPr/>
      </dsp:nvSpPr>
      <dsp:spPr>
        <a:xfrm>
          <a:off x="0" y="2417818"/>
          <a:ext cx="10781991" cy="805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تقييم جميع المسارات البديلة التي وضعت واختيار الأفضل من بينها لتحقيق الأهداف المحددة.</a:t>
          </a:r>
          <a:endParaRPr lang="en-US" sz="2800" b="1" kern="1200" dirty="0">
            <a:latin typeface="Adobe Arabic" pitchFamily="18" charset="-78"/>
            <a:cs typeface="Adobe Arabic" pitchFamily="18" charset="-78"/>
          </a:endParaRPr>
        </a:p>
      </dsp:txBody>
      <dsp:txXfrm>
        <a:off x="0" y="2417818"/>
        <a:ext cx="10781991" cy="805775"/>
      </dsp:txXfrm>
    </dsp:sp>
    <dsp:sp modelId="{5BB94F13-B223-4B27-AF34-F1EBCACC755B}">
      <dsp:nvSpPr>
        <dsp:cNvPr id="0" name=""/>
        <dsp:cNvSpPr/>
      </dsp:nvSpPr>
      <dsp:spPr>
        <a:xfrm>
          <a:off x="0" y="3223594"/>
          <a:ext cx="10781991"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8EB6B7-8097-4C6C-973B-FA799624DA9B}">
      <dsp:nvSpPr>
        <dsp:cNvPr id="0" name=""/>
        <dsp:cNvSpPr/>
      </dsp:nvSpPr>
      <dsp:spPr>
        <a:xfrm>
          <a:off x="0" y="3223594"/>
          <a:ext cx="10781991" cy="805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توفير قراءة عقلانية للمستقبل لتحقيق أهداف المنظمة المحددة مسبقًا.</a:t>
          </a:r>
          <a:endParaRPr lang="en-US" sz="2800" b="1" kern="1200" dirty="0">
            <a:latin typeface="Adobe Arabic" pitchFamily="18" charset="-78"/>
            <a:cs typeface="Adobe Arabic" pitchFamily="18" charset="-78"/>
          </a:endParaRPr>
        </a:p>
      </dsp:txBody>
      <dsp:txXfrm>
        <a:off x="0" y="3223594"/>
        <a:ext cx="10781991" cy="8057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A8BCA-7A83-4D43-9689-9EC6EC294B41}">
      <dsp:nvSpPr>
        <dsp:cNvPr id="0" name=""/>
        <dsp:cNvSpPr/>
      </dsp:nvSpPr>
      <dsp:spPr>
        <a:xfrm>
          <a:off x="2093788" y="622"/>
          <a:ext cx="1552823" cy="1552823"/>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الأهميّة</a:t>
          </a:r>
          <a:endParaRPr lang="en-US" sz="2800" b="1" kern="1200" dirty="0">
            <a:latin typeface="Adobe Arabic" pitchFamily="18" charset="-78"/>
            <a:cs typeface="Adobe Arabic" pitchFamily="18" charset="-78"/>
          </a:endParaRPr>
        </a:p>
      </dsp:txBody>
      <dsp:txXfrm>
        <a:off x="2321194" y="228028"/>
        <a:ext cx="1098011" cy="1098011"/>
      </dsp:txXfrm>
    </dsp:sp>
    <dsp:sp modelId="{6BB354F2-BC6E-42CE-BF46-84E0DCB783A8}">
      <dsp:nvSpPr>
        <dsp:cNvPr id="0" name=""/>
        <dsp:cNvSpPr/>
      </dsp:nvSpPr>
      <dsp:spPr>
        <a:xfrm rot="2160000">
          <a:off x="3597416" y="1193124"/>
          <a:ext cx="412297" cy="52407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dirty="0">
            <a:latin typeface="Adobe Arabic" pitchFamily="18" charset="-78"/>
            <a:cs typeface="Adobe Arabic" pitchFamily="18" charset="-78"/>
          </a:endParaRPr>
        </a:p>
      </dsp:txBody>
      <dsp:txXfrm>
        <a:off x="3609227" y="1261588"/>
        <a:ext cx="288608" cy="314447"/>
      </dsp:txXfrm>
    </dsp:sp>
    <dsp:sp modelId="{547F4FA4-E523-44BC-832B-DD5EE9080BB1}">
      <dsp:nvSpPr>
        <dsp:cNvPr id="0" name=""/>
        <dsp:cNvSpPr/>
      </dsp:nvSpPr>
      <dsp:spPr>
        <a:xfrm>
          <a:off x="3979399" y="1370598"/>
          <a:ext cx="1552823" cy="155282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الوقت</a:t>
          </a:r>
          <a:endParaRPr lang="en-US" sz="2800" b="1" kern="1200" dirty="0">
            <a:latin typeface="Adobe Arabic" pitchFamily="18" charset="-78"/>
            <a:cs typeface="Adobe Arabic" pitchFamily="18" charset="-78"/>
          </a:endParaRPr>
        </a:p>
      </dsp:txBody>
      <dsp:txXfrm>
        <a:off x="4206805" y="1598004"/>
        <a:ext cx="1098011" cy="1098011"/>
      </dsp:txXfrm>
    </dsp:sp>
    <dsp:sp modelId="{E33EBC7B-3E4D-4689-97DF-1B8E777F69DB}">
      <dsp:nvSpPr>
        <dsp:cNvPr id="0" name=""/>
        <dsp:cNvSpPr/>
      </dsp:nvSpPr>
      <dsp:spPr>
        <a:xfrm rot="6480000">
          <a:off x="4193148" y="2982208"/>
          <a:ext cx="412297" cy="52407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dirty="0">
            <a:latin typeface="Adobe Arabic" pitchFamily="18" charset="-78"/>
            <a:cs typeface="Adobe Arabic" pitchFamily="18" charset="-78"/>
          </a:endParaRPr>
        </a:p>
      </dsp:txBody>
      <dsp:txXfrm rot="10800000">
        <a:off x="4274104" y="3028205"/>
        <a:ext cx="288608" cy="314447"/>
      </dsp:txXfrm>
    </dsp:sp>
    <dsp:sp modelId="{22722D56-9D5D-4A4D-A1EE-50A3E53159FB}">
      <dsp:nvSpPr>
        <dsp:cNvPr id="0" name=""/>
        <dsp:cNvSpPr/>
      </dsp:nvSpPr>
      <dsp:spPr>
        <a:xfrm>
          <a:off x="3259160" y="3587267"/>
          <a:ext cx="1552823" cy="1552823"/>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المستوى</a:t>
          </a:r>
          <a:endParaRPr lang="en-US" sz="2800" b="1" kern="1200" dirty="0">
            <a:latin typeface="Adobe Arabic" pitchFamily="18" charset="-78"/>
            <a:cs typeface="Adobe Arabic" pitchFamily="18" charset="-78"/>
          </a:endParaRPr>
        </a:p>
      </dsp:txBody>
      <dsp:txXfrm>
        <a:off x="3486566" y="3814673"/>
        <a:ext cx="1098011" cy="1098011"/>
      </dsp:txXfrm>
    </dsp:sp>
    <dsp:sp modelId="{73B1E5C5-BCD7-49CD-835C-08EAC2E234E6}">
      <dsp:nvSpPr>
        <dsp:cNvPr id="0" name=""/>
        <dsp:cNvSpPr/>
      </dsp:nvSpPr>
      <dsp:spPr>
        <a:xfrm rot="10800000">
          <a:off x="2675719" y="4101640"/>
          <a:ext cx="412297" cy="52407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dirty="0">
            <a:latin typeface="Adobe Arabic" pitchFamily="18" charset="-78"/>
            <a:cs typeface="Adobe Arabic" pitchFamily="18" charset="-78"/>
          </a:endParaRPr>
        </a:p>
      </dsp:txBody>
      <dsp:txXfrm rot="10800000">
        <a:off x="2799408" y="4206455"/>
        <a:ext cx="288608" cy="314447"/>
      </dsp:txXfrm>
    </dsp:sp>
    <dsp:sp modelId="{900ED2E9-5F33-43A0-8B51-F44DDF453ECC}">
      <dsp:nvSpPr>
        <dsp:cNvPr id="0" name=""/>
        <dsp:cNvSpPr/>
      </dsp:nvSpPr>
      <dsp:spPr>
        <a:xfrm>
          <a:off x="928416" y="3587267"/>
          <a:ext cx="1552823" cy="1552823"/>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المستوى الشكلي</a:t>
          </a:r>
          <a:endParaRPr lang="en-US" sz="2800" b="1" kern="1200" dirty="0">
            <a:latin typeface="Adobe Arabic" pitchFamily="18" charset="-78"/>
            <a:cs typeface="Adobe Arabic" pitchFamily="18" charset="-78"/>
          </a:endParaRPr>
        </a:p>
      </dsp:txBody>
      <dsp:txXfrm>
        <a:off x="1155822" y="3814673"/>
        <a:ext cx="1098011" cy="1098011"/>
      </dsp:txXfrm>
    </dsp:sp>
    <dsp:sp modelId="{06F57620-6CCA-42AE-ACB3-ADE9632903F2}">
      <dsp:nvSpPr>
        <dsp:cNvPr id="0" name=""/>
        <dsp:cNvSpPr/>
      </dsp:nvSpPr>
      <dsp:spPr>
        <a:xfrm rot="15120000">
          <a:off x="1142165" y="3004403"/>
          <a:ext cx="412297" cy="524077"/>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dirty="0">
            <a:latin typeface="Adobe Arabic" pitchFamily="18" charset="-78"/>
            <a:cs typeface="Adobe Arabic" pitchFamily="18" charset="-78"/>
          </a:endParaRPr>
        </a:p>
      </dsp:txBody>
      <dsp:txXfrm rot="10800000">
        <a:off x="1223121" y="3168036"/>
        <a:ext cx="288608" cy="314447"/>
      </dsp:txXfrm>
    </dsp:sp>
    <dsp:sp modelId="{9ED5BD48-6736-412B-ACD5-3C54805FAEAC}">
      <dsp:nvSpPr>
        <dsp:cNvPr id="0" name=""/>
        <dsp:cNvSpPr/>
      </dsp:nvSpPr>
      <dsp:spPr>
        <a:xfrm>
          <a:off x="208177" y="1370598"/>
          <a:ext cx="1552823" cy="1552823"/>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النهج</a:t>
          </a:r>
          <a:endParaRPr lang="en-US" sz="2800" b="1" kern="1200" dirty="0">
            <a:latin typeface="Adobe Arabic" pitchFamily="18" charset="-78"/>
            <a:cs typeface="Adobe Arabic" pitchFamily="18" charset="-78"/>
          </a:endParaRPr>
        </a:p>
      </dsp:txBody>
      <dsp:txXfrm>
        <a:off x="435583" y="1598004"/>
        <a:ext cx="1098011" cy="1098011"/>
      </dsp:txXfrm>
    </dsp:sp>
    <dsp:sp modelId="{8DFEA51E-7D76-4210-83EE-412D74FEB8C6}">
      <dsp:nvSpPr>
        <dsp:cNvPr id="0" name=""/>
        <dsp:cNvSpPr/>
      </dsp:nvSpPr>
      <dsp:spPr>
        <a:xfrm rot="19440000">
          <a:off x="1711805" y="1206842"/>
          <a:ext cx="412297" cy="524077"/>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dirty="0">
            <a:latin typeface="Adobe Arabic" pitchFamily="18" charset="-78"/>
            <a:cs typeface="Adobe Arabic" pitchFamily="18" charset="-78"/>
          </a:endParaRPr>
        </a:p>
      </dsp:txBody>
      <dsp:txXfrm>
        <a:off x="1723616" y="1348008"/>
        <a:ext cx="288608" cy="3144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A6B6D-34A2-4698-82AA-EAB60E9F6C12}">
      <dsp:nvSpPr>
        <dsp:cNvPr id="0" name=""/>
        <dsp:cNvSpPr/>
      </dsp:nvSpPr>
      <dsp:spPr>
        <a:xfrm>
          <a:off x="0" y="28524"/>
          <a:ext cx="9174976" cy="11606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يهدف التخطيط إلى توضيح ومعرفة ما عليك فعله سواء على فترات زمنية قصيرة الأجل أم طويلة الأجل.</a:t>
          </a:r>
          <a:endParaRPr lang="en-US" sz="2800" b="1" kern="1200" dirty="0">
            <a:latin typeface="Adobe Arabic" pitchFamily="18" charset="-78"/>
            <a:cs typeface="Adobe Arabic" pitchFamily="18" charset="-78"/>
          </a:endParaRPr>
        </a:p>
      </dsp:txBody>
      <dsp:txXfrm>
        <a:off x="56658" y="85182"/>
        <a:ext cx="9061660" cy="1047324"/>
      </dsp:txXfrm>
    </dsp:sp>
    <dsp:sp modelId="{6A8A4455-1C98-46F1-BED2-F944429520B7}">
      <dsp:nvSpPr>
        <dsp:cNvPr id="0" name=""/>
        <dsp:cNvSpPr/>
      </dsp:nvSpPr>
      <dsp:spPr>
        <a:xfrm>
          <a:off x="0" y="1367725"/>
          <a:ext cx="9174976" cy="116064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معرفة مدى قدرتك على الالتزام بالخطة التي أعددتها، ويفيد بمعرفة ما تمّ إنجازه وما لم يتم إنجازه أثناء أداء العمل.</a:t>
          </a:r>
          <a:endParaRPr lang="en-US" sz="2800" b="1" kern="1200" dirty="0">
            <a:latin typeface="Adobe Arabic" pitchFamily="18" charset="-78"/>
            <a:cs typeface="Adobe Arabic" pitchFamily="18" charset="-78"/>
          </a:endParaRPr>
        </a:p>
      </dsp:txBody>
      <dsp:txXfrm>
        <a:off x="56658" y="1424383"/>
        <a:ext cx="9061660" cy="1047324"/>
      </dsp:txXfrm>
    </dsp:sp>
    <dsp:sp modelId="{277A4598-1448-4072-95E6-4E1617298781}">
      <dsp:nvSpPr>
        <dsp:cNvPr id="0" name=""/>
        <dsp:cNvSpPr/>
      </dsp:nvSpPr>
      <dsp:spPr>
        <a:xfrm>
          <a:off x="0" y="2706925"/>
          <a:ext cx="9174976" cy="116064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يهدف التخطيط أيضاً إلى المساعدة في إيجاد حلولٍ للمهمات التي لم يتم إنجازها وتحديد مكان وجود الخلل ومعالجته.</a:t>
          </a:r>
          <a:endParaRPr lang="en-US" sz="2800" b="1" kern="1200" dirty="0">
            <a:latin typeface="Adobe Arabic" pitchFamily="18" charset="-78"/>
            <a:cs typeface="Adobe Arabic" pitchFamily="18" charset="-78"/>
          </a:endParaRPr>
        </a:p>
      </dsp:txBody>
      <dsp:txXfrm>
        <a:off x="56658" y="2763583"/>
        <a:ext cx="9061660" cy="10473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B0388-D99C-4CD9-9FE1-AEA258D8A8A0}">
      <dsp:nvSpPr>
        <dsp:cNvPr id="0" name=""/>
        <dsp:cNvSpPr/>
      </dsp:nvSpPr>
      <dsp:spPr>
        <a:xfrm rot="5400000">
          <a:off x="612730" y="1489754"/>
          <a:ext cx="1440537" cy="2397021"/>
        </a:xfrm>
        <a:prstGeom prst="corner">
          <a:avLst>
            <a:gd name="adj1" fmla="val 16120"/>
            <a:gd name="adj2" fmla="val 161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5E1480-384A-4274-AE89-D2076454D8F7}">
      <dsp:nvSpPr>
        <dsp:cNvPr id="0" name=""/>
        <dsp:cNvSpPr/>
      </dsp:nvSpPr>
      <dsp:spPr>
        <a:xfrm>
          <a:off x="372268" y="2205947"/>
          <a:ext cx="2164044" cy="1896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وضع الإهداف</a:t>
          </a:r>
          <a:endParaRPr lang="en-US" sz="2800" b="1" kern="1200" dirty="0">
            <a:latin typeface="Adobe Arabic" pitchFamily="18" charset="-78"/>
            <a:cs typeface="Adobe Arabic" pitchFamily="18" charset="-78"/>
          </a:endParaRPr>
        </a:p>
      </dsp:txBody>
      <dsp:txXfrm>
        <a:off x="372268" y="2205947"/>
        <a:ext cx="2164044" cy="1896911"/>
      </dsp:txXfrm>
    </dsp:sp>
    <dsp:sp modelId="{1C818D88-8B1A-46B2-AFC1-D3729FA6DD9B}">
      <dsp:nvSpPr>
        <dsp:cNvPr id="0" name=""/>
        <dsp:cNvSpPr/>
      </dsp:nvSpPr>
      <dsp:spPr>
        <a:xfrm>
          <a:off x="2128002" y="1313282"/>
          <a:ext cx="408310" cy="408310"/>
        </a:xfrm>
        <a:prstGeom prst="triangle">
          <a:avLst>
            <a:gd name="adj" fmla="val 1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3BD778-F34D-46AB-BB03-8CBE3AFEE4B2}">
      <dsp:nvSpPr>
        <dsp:cNvPr id="0" name=""/>
        <dsp:cNvSpPr/>
      </dsp:nvSpPr>
      <dsp:spPr>
        <a:xfrm rot="5400000">
          <a:off x="3261943" y="834203"/>
          <a:ext cx="1440537" cy="2397021"/>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5F8EEA-663A-4FE0-AE4A-A96260147F99}">
      <dsp:nvSpPr>
        <dsp:cNvPr id="0" name=""/>
        <dsp:cNvSpPr/>
      </dsp:nvSpPr>
      <dsp:spPr>
        <a:xfrm>
          <a:off x="3021481" y="1550396"/>
          <a:ext cx="2164044" cy="1896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دراسة التغيرات في العوامل البيئية</a:t>
          </a:r>
          <a:endParaRPr lang="en-US" sz="2800" b="1" kern="1200" dirty="0">
            <a:latin typeface="Adobe Arabic" pitchFamily="18" charset="-78"/>
            <a:cs typeface="Adobe Arabic" pitchFamily="18" charset="-78"/>
          </a:endParaRPr>
        </a:p>
      </dsp:txBody>
      <dsp:txXfrm>
        <a:off x="3021481" y="1550396"/>
        <a:ext cx="2164044" cy="1896911"/>
      </dsp:txXfrm>
    </dsp:sp>
    <dsp:sp modelId="{57AF454A-B50A-4BBC-8DA1-B91B38B11EA7}">
      <dsp:nvSpPr>
        <dsp:cNvPr id="0" name=""/>
        <dsp:cNvSpPr/>
      </dsp:nvSpPr>
      <dsp:spPr>
        <a:xfrm>
          <a:off x="4777215" y="657732"/>
          <a:ext cx="408310" cy="408310"/>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701409-8E8C-4DC8-B6BD-052437ABDBCA}">
      <dsp:nvSpPr>
        <dsp:cNvPr id="0" name=""/>
        <dsp:cNvSpPr/>
      </dsp:nvSpPr>
      <dsp:spPr>
        <a:xfrm rot="5400000">
          <a:off x="5911156" y="178653"/>
          <a:ext cx="1440537" cy="2397021"/>
        </a:xfrm>
        <a:prstGeom prst="corner">
          <a:avLst>
            <a:gd name="adj1" fmla="val 16120"/>
            <a:gd name="adj2" fmla="val 161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18A3ED-0260-46B5-A331-C931191AAC91}">
      <dsp:nvSpPr>
        <dsp:cNvPr id="0" name=""/>
        <dsp:cNvSpPr/>
      </dsp:nvSpPr>
      <dsp:spPr>
        <a:xfrm>
          <a:off x="5670694" y="894846"/>
          <a:ext cx="2164044" cy="1896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وضع خطة وإقرارها</a:t>
          </a:r>
          <a:endParaRPr lang="en-US" sz="2800" b="1" kern="1200" dirty="0">
            <a:latin typeface="Adobe Arabic" pitchFamily="18" charset="-78"/>
            <a:cs typeface="Adobe Arabic" pitchFamily="18" charset="-78"/>
          </a:endParaRPr>
        </a:p>
      </dsp:txBody>
      <dsp:txXfrm>
        <a:off x="5670694" y="894846"/>
        <a:ext cx="2164044" cy="1896911"/>
      </dsp:txXfrm>
    </dsp:sp>
    <dsp:sp modelId="{ED2A5BA6-7376-4BAA-8F2A-4074A54E1EF6}">
      <dsp:nvSpPr>
        <dsp:cNvPr id="0" name=""/>
        <dsp:cNvSpPr/>
      </dsp:nvSpPr>
      <dsp:spPr>
        <a:xfrm>
          <a:off x="7426428" y="2181"/>
          <a:ext cx="408310" cy="408310"/>
        </a:xfrm>
        <a:prstGeom prst="triangle">
          <a:avLst>
            <a:gd name="adj" fmla="val 10000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1E6F5E-9918-41C9-95AF-CE86D77442B5}">
      <dsp:nvSpPr>
        <dsp:cNvPr id="0" name=""/>
        <dsp:cNvSpPr/>
      </dsp:nvSpPr>
      <dsp:spPr>
        <a:xfrm rot="5400000">
          <a:off x="8560369" y="-476897"/>
          <a:ext cx="1440537" cy="2397021"/>
        </a:xfrm>
        <a:prstGeom prst="corner">
          <a:avLst>
            <a:gd name="adj1" fmla="val 16120"/>
            <a:gd name="adj2" fmla="val 1611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CFF8D4-21A2-43FA-BCE5-3B4E5C6A38A2}">
      <dsp:nvSpPr>
        <dsp:cNvPr id="0" name=""/>
        <dsp:cNvSpPr/>
      </dsp:nvSpPr>
      <dsp:spPr>
        <a:xfrm>
          <a:off x="8319907" y="239295"/>
          <a:ext cx="2164044" cy="1896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تنفيذ الخطة ومتابعتها</a:t>
          </a:r>
          <a:endParaRPr lang="en-US" sz="2800" b="1" kern="1200" dirty="0">
            <a:latin typeface="Adobe Arabic" pitchFamily="18" charset="-78"/>
            <a:cs typeface="Adobe Arabic" pitchFamily="18" charset="-78"/>
          </a:endParaRPr>
        </a:p>
      </dsp:txBody>
      <dsp:txXfrm>
        <a:off x="8319907" y="239295"/>
        <a:ext cx="2164044" cy="189691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E86EB6-7C9D-4443-80AE-E639105CAF33}">
      <dsp:nvSpPr>
        <dsp:cNvPr id="0" name=""/>
        <dsp:cNvSpPr/>
      </dsp:nvSpPr>
      <dsp:spPr>
        <a:xfrm>
          <a:off x="296354" y="520640"/>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التكنولوجي</a:t>
          </a:r>
          <a:endParaRPr lang="en-US" sz="2800" b="1" kern="1200" dirty="0">
            <a:latin typeface="Adobe Arabic" pitchFamily="18" charset="-78"/>
            <a:cs typeface="Adobe Arabic" pitchFamily="18" charset="-78"/>
          </a:endParaRPr>
        </a:p>
      </dsp:txBody>
      <dsp:txXfrm>
        <a:off x="296354" y="520640"/>
        <a:ext cx="5282743" cy="480249"/>
      </dsp:txXfrm>
    </dsp:sp>
    <dsp:sp modelId="{A0946288-EFFA-49C4-8190-D64D73C41E46}">
      <dsp:nvSpPr>
        <dsp:cNvPr id="0" name=""/>
        <dsp:cNvSpPr/>
      </dsp:nvSpPr>
      <dsp:spPr>
        <a:xfrm>
          <a:off x="296354" y="1000889"/>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79682C-0E57-47A7-AAE1-F59DB80AC5DC}">
      <dsp:nvSpPr>
        <dsp:cNvPr id="0" name=""/>
        <dsp:cNvSpPr/>
      </dsp:nvSpPr>
      <dsp:spPr>
        <a:xfrm>
          <a:off x="1041808" y="1000889"/>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3A847A-3E3C-4BD3-A401-FC5C43C59950}">
      <dsp:nvSpPr>
        <dsp:cNvPr id="0" name=""/>
        <dsp:cNvSpPr/>
      </dsp:nvSpPr>
      <dsp:spPr>
        <a:xfrm>
          <a:off x="1787262" y="1000889"/>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8BED88-F0F8-4E13-B0C6-9545569E586D}">
      <dsp:nvSpPr>
        <dsp:cNvPr id="0" name=""/>
        <dsp:cNvSpPr/>
      </dsp:nvSpPr>
      <dsp:spPr>
        <a:xfrm>
          <a:off x="2532716" y="1000889"/>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342F4D-6FB2-4539-A095-72C1289B0113}">
      <dsp:nvSpPr>
        <dsp:cNvPr id="0" name=""/>
        <dsp:cNvSpPr/>
      </dsp:nvSpPr>
      <dsp:spPr>
        <a:xfrm>
          <a:off x="3278169" y="1000889"/>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73364C-90F7-4BEC-8964-A909070DD002}">
      <dsp:nvSpPr>
        <dsp:cNvPr id="0" name=""/>
        <dsp:cNvSpPr/>
      </dsp:nvSpPr>
      <dsp:spPr>
        <a:xfrm>
          <a:off x="4023623" y="1000889"/>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7263A1-0E1C-484F-84E6-0D8816FA2937}">
      <dsp:nvSpPr>
        <dsp:cNvPr id="0" name=""/>
        <dsp:cNvSpPr/>
      </dsp:nvSpPr>
      <dsp:spPr>
        <a:xfrm>
          <a:off x="4769077" y="1000889"/>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A932BF-A29D-4E36-A5B5-8A0AAAAAE602}">
      <dsp:nvSpPr>
        <dsp:cNvPr id="0" name=""/>
        <dsp:cNvSpPr/>
      </dsp:nvSpPr>
      <dsp:spPr>
        <a:xfrm>
          <a:off x="296354" y="1220997"/>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في السياسات الحكومية</a:t>
          </a:r>
          <a:endParaRPr lang="en-US" sz="2800" b="1" kern="1200" dirty="0">
            <a:latin typeface="Adobe Arabic" pitchFamily="18" charset="-78"/>
            <a:cs typeface="Adobe Arabic" pitchFamily="18" charset="-78"/>
          </a:endParaRPr>
        </a:p>
      </dsp:txBody>
      <dsp:txXfrm>
        <a:off x="296354" y="1220997"/>
        <a:ext cx="5282743" cy="480249"/>
      </dsp:txXfrm>
    </dsp:sp>
    <dsp:sp modelId="{C5FFA1F4-16C9-4309-A1DE-CF3E379F7607}">
      <dsp:nvSpPr>
        <dsp:cNvPr id="0" name=""/>
        <dsp:cNvSpPr/>
      </dsp:nvSpPr>
      <dsp:spPr>
        <a:xfrm>
          <a:off x="296354" y="1701247"/>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3AF588-EF76-4F7C-9627-73AA7A90B37A}">
      <dsp:nvSpPr>
        <dsp:cNvPr id="0" name=""/>
        <dsp:cNvSpPr/>
      </dsp:nvSpPr>
      <dsp:spPr>
        <a:xfrm>
          <a:off x="1041808" y="1701247"/>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CE8DA9-A667-4C35-B279-85004F17244C}">
      <dsp:nvSpPr>
        <dsp:cNvPr id="0" name=""/>
        <dsp:cNvSpPr/>
      </dsp:nvSpPr>
      <dsp:spPr>
        <a:xfrm>
          <a:off x="1787262" y="1701247"/>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1BA260-E607-4573-99E6-1FABA7EA3199}">
      <dsp:nvSpPr>
        <dsp:cNvPr id="0" name=""/>
        <dsp:cNvSpPr/>
      </dsp:nvSpPr>
      <dsp:spPr>
        <a:xfrm>
          <a:off x="2532716" y="1701247"/>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D5F08D-CFF1-4309-BB81-B86E2A77DE4F}">
      <dsp:nvSpPr>
        <dsp:cNvPr id="0" name=""/>
        <dsp:cNvSpPr/>
      </dsp:nvSpPr>
      <dsp:spPr>
        <a:xfrm>
          <a:off x="3278169" y="1701247"/>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36B252-4DB8-439D-B1D0-5C1DC784A4E6}">
      <dsp:nvSpPr>
        <dsp:cNvPr id="0" name=""/>
        <dsp:cNvSpPr/>
      </dsp:nvSpPr>
      <dsp:spPr>
        <a:xfrm>
          <a:off x="4023623" y="1701247"/>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78B614-4852-4220-9209-4D72EB746D4F}">
      <dsp:nvSpPr>
        <dsp:cNvPr id="0" name=""/>
        <dsp:cNvSpPr/>
      </dsp:nvSpPr>
      <dsp:spPr>
        <a:xfrm>
          <a:off x="4769077" y="1701247"/>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A23E4E-F643-411B-B038-63C41EF247B8}">
      <dsp:nvSpPr>
        <dsp:cNvPr id="0" name=""/>
        <dsp:cNvSpPr/>
      </dsp:nvSpPr>
      <dsp:spPr>
        <a:xfrm>
          <a:off x="296354" y="1921355"/>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في النشاط الاقتصادي العام</a:t>
          </a:r>
          <a:endParaRPr lang="en-US" sz="2800" b="1" kern="1200" dirty="0">
            <a:latin typeface="Adobe Arabic" pitchFamily="18" charset="-78"/>
            <a:cs typeface="Adobe Arabic" pitchFamily="18" charset="-78"/>
          </a:endParaRPr>
        </a:p>
      </dsp:txBody>
      <dsp:txXfrm>
        <a:off x="296354" y="1921355"/>
        <a:ext cx="5282743" cy="480249"/>
      </dsp:txXfrm>
    </dsp:sp>
    <dsp:sp modelId="{3C8295CC-8484-42A4-83B2-0E6249D09643}">
      <dsp:nvSpPr>
        <dsp:cNvPr id="0" name=""/>
        <dsp:cNvSpPr/>
      </dsp:nvSpPr>
      <dsp:spPr>
        <a:xfrm>
          <a:off x="296354" y="2401604"/>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39373-CF15-4707-B007-11C272A8C991}">
      <dsp:nvSpPr>
        <dsp:cNvPr id="0" name=""/>
        <dsp:cNvSpPr/>
      </dsp:nvSpPr>
      <dsp:spPr>
        <a:xfrm>
          <a:off x="1041808" y="2401604"/>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7E86B-5FE7-4D81-A946-43FD54B0F97A}">
      <dsp:nvSpPr>
        <dsp:cNvPr id="0" name=""/>
        <dsp:cNvSpPr/>
      </dsp:nvSpPr>
      <dsp:spPr>
        <a:xfrm>
          <a:off x="1787262" y="2401604"/>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D989DF-2484-4893-B11E-F4437B1E68E1}">
      <dsp:nvSpPr>
        <dsp:cNvPr id="0" name=""/>
        <dsp:cNvSpPr/>
      </dsp:nvSpPr>
      <dsp:spPr>
        <a:xfrm>
          <a:off x="2532716" y="2401604"/>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A44837-EF4D-41C8-BE62-3C7F2D212E13}">
      <dsp:nvSpPr>
        <dsp:cNvPr id="0" name=""/>
        <dsp:cNvSpPr/>
      </dsp:nvSpPr>
      <dsp:spPr>
        <a:xfrm>
          <a:off x="3278169" y="2401604"/>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4B42AA-1948-418D-B176-79745CD32E37}">
      <dsp:nvSpPr>
        <dsp:cNvPr id="0" name=""/>
        <dsp:cNvSpPr/>
      </dsp:nvSpPr>
      <dsp:spPr>
        <a:xfrm>
          <a:off x="4023623" y="2401604"/>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15081-DD47-4358-A432-B76ABF2F192F}">
      <dsp:nvSpPr>
        <dsp:cNvPr id="0" name=""/>
        <dsp:cNvSpPr/>
      </dsp:nvSpPr>
      <dsp:spPr>
        <a:xfrm>
          <a:off x="4769077" y="2401604"/>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E36409-146C-45B8-BEAB-D4BC4955E576}">
      <dsp:nvSpPr>
        <dsp:cNvPr id="0" name=""/>
        <dsp:cNvSpPr/>
      </dsp:nvSpPr>
      <dsp:spPr>
        <a:xfrm>
          <a:off x="296354" y="2621712"/>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في درجة المنافسة وطبيعتها</a:t>
          </a:r>
          <a:endParaRPr lang="en-US" sz="2800" b="1" kern="1200" dirty="0">
            <a:latin typeface="Adobe Arabic" pitchFamily="18" charset="-78"/>
            <a:cs typeface="Adobe Arabic" pitchFamily="18" charset="-78"/>
          </a:endParaRPr>
        </a:p>
      </dsp:txBody>
      <dsp:txXfrm>
        <a:off x="296354" y="2621712"/>
        <a:ext cx="5282743" cy="480249"/>
      </dsp:txXfrm>
    </dsp:sp>
    <dsp:sp modelId="{B47D6C91-F91B-4AC2-929F-AF0C7180B5A1}">
      <dsp:nvSpPr>
        <dsp:cNvPr id="0" name=""/>
        <dsp:cNvSpPr/>
      </dsp:nvSpPr>
      <dsp:spPr>
        <a:xfrm>
          <a:off x="296354" y="3101962"/>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99BA7B-BD12-47AE-B841-2B1EBB53BB9D}">
      <dsp:nvSpPr>
        <dsp:cNvPr id="0" name=""/>
        <dsp:cNvSpPr/>
      </dsp:nvSpPr>
      <dsp:spPr>
        <a:xfrm>
          <a:off x="1041808" y="3101962"/>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9394F9-545F-4514-A61F-445F52ADE81D}">
      <dsp:nvSpPr>
        <dsp:cNvPr id="0" name=""/>
        <dsp:cNvSpPr/>
      </dsp:nvSpPr>
      <dsp:spPr>
        <a:xfrm>
          <a:off x="1787262" y="3101962"/>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84ED1E-7559-4C32-81C5-B057BE5DEC91}">
      <dsp:nvSpPr>
        <dsp:cNvPr id="0" name=""/>
        <dsp:cNvSpPr/>
      </dsp:nvSpPr>
      <dsp:spPr>
        <a:xfrm>
          <a:off x="2532716" y="3101962"/>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0E3923-3177-4BA2-8DE8-14230C8656C7}">
      <dsp:nvSpPr>
        <dsp:cNvPr id="0" name=""/>
        <dsp:cNvSpPr/>
      </dsp:nvSpPr>
      <dsp:spPr>
        <a:xfrm>
          <a:off x="3278169" y="3101962"/>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7D7C9B-80E4-4523-87F4-F2C2ECA490FD}">
      <dsp:nvSpPr>
        <dsp:cNvPr id="0" name=""/>
        <dsp:cNvSpPr/>
      </dsp:nvSpPr>
      <dsp:spPr>
        <a:xfrm>
          <a:off x="4023623" y="3101962"/>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1466BF-C513-40AE-B63D-20D941B60342}">
      <dsp:nvSpPr>
        <dsp:cNvPr id="0" name=""/>
        <dsp:cNvSpPr/>
      </dsp:nvSpPr>
      <dsp:spPr>
        <a:xfrm>
          <a:off x="4769077" y="3101962"/>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EEA7C6-3859-4A99-BD4C-BE1A48122F03}">
      <dsp:nvSpPr>
        <dsp:cNvPr id="0" name=""/>
        <dsp:cNvSpPr/>
      </dsp:nvSpPr>
      <dsp:spPr>
        <a:xfrm>
          <a:off x="296354" y="3322070"/>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في المعايير </a:t>
          </a:r>
          <a:r>
            <a:rPr lang="ar-SA" sz="2800" b="1" kern="1200" dirty="0" err="1" smtClean="0">
              <a:latin typeface="Adobe Arabic" pitchFamily="18" charset="-78"/>
              <a:cs typeface="Adobe Arabic" pitchFamily="18" charset="-78"/>
            </a:rPr>
            <a:t>والإتجاهات</a:t>
          </a:r>
          <a:r>
            <a:rPr lang="ar-SA" sz="2800" b="1" kern="1200" dirty="0" smtClean="0">
              <a:latin typeface="Adobe Arabic" pitchFamily="18" charset="-78"/>
              <a:cs typeface="Adobe Arabic" pitchFamily="18" charset="-78"/>
            </a:rPr>
            <a:t> الاجتماعية</a:t>
          </a:r>
          <a:endParaRPr lang="en-US" sz="2800" b="1" kern="1200" dirty="0">
            <a:latin typeface="Adobe Arabic" pitchFamily="18" charset="-78"/>
            <a:cs typeface="Adobe Arabic" pitchFamily="18" charset="-78"/>
          </a:endParaRPr>
        </a:p>
      </dsp:txBody>
      <dsp:txXfrm>
        <a:off x="296354" y="3322070"/>
        <a:ext cx="5282743" cy="480249"/>
      </dsp:txXfrm>
    </dsp:sp>
    <dsp:sp modelId="{4F76A1D3-DF05-453B-BBFA-69C0C6BCD360}">
      <dsp:nvSpPr>
        <dsp:cNvPr id="0" name=""/>
        <dsp:cNvSpPr/>
      </dsp:nvSpPr>
      <dsp:spPr>
        <a:xfrm>
          <a:off x="296354" y="3802319"/>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37FB0E-30B6-4E6C-96B1-032D32F33496}">
      <dsp:nvSpPr>
        <dsp:cNvPr id="0" name=""/>
        <dsp:cNvSpPr/>
      </dsp:nvSpPr>
      <dsp:spPr>
        <a:xfrm>
          <a:off x="1041808" y="3802319"/>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C73875-76B5-4993-AABC-3228CE3850C3}">
      <dsp:nvSpPr>
        <dsp:cNvPr id="0" name=""/>
        <dsp:cNvSpPr/>
      </dsp:nvSpPr>
      <dsp:spPr>
        <a:xfrm>
          <a:off x="1787262" y="3802319"/>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C23BDC-FF8B-4732-93FB-D4601F8BBA27}">
      <dsp:nvSpPr>
        <dsp:cNvPr id="0" name=""/>
        <dsp:cNvSpPr/>
      </dsp:nvSpPr>
      <dsp:spPr>
        <a:xfrm>
          <a:off x="2532716" y="3802319"/>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614CAD-5B01-4F55-A251-7B7CFE47186D}">
      <dsp:nvSpPr>
        <dsp:cNvPr id="0" name=""/>
        <dsp:cNvSpPr/>
      </dsp:nvSpPr>
      <dsp:spPr>
        <a:xfrm>
          <a:off x="3278169" y="3802319"/>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557980-B897-402E-B9B6-90CB9AD747B9}">
      <dsp:nvSpPr>
        <dsp:cNvPr id="0" name=""/>
        <dsp:cNvSpPr/>
      </dsp:nvSpPr>
      <dsp:spPr>
        <a:xfrm>
          <a:off x="4023623" y="3802319"/>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29FAD4-4E42-4123-A5C3-3AFEC29B36AF}">
      <dsp:nvSpPr>
        <dsp:cNvPr id="0" name=""/>
        <dsp:cNvSpPr/>
      </dsp:nvSpPr>
      <dsp:spPr>
        <a:xfrm>
          <a:off x="4769077" y="3802319"/>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215CE3-217F-44BD-A12C-03DB22DC1C67}">
      <dsp:nvSpPr>
        <dsp:cNvPr id="0" name=""/>
        <dsp:cNvSpPr/>
      </dsp:nvSpPr>
      <dsp:spPr>
        <a:xfrm>
          <a:off x="296354" y="4022428"/>
          <a:ext cx="5282743" cy="480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التغير في الموارد البشرية والطبيعية</a:t>
          </a:r>
          <a:endParaRPr lang="en-US" sz="2800" b="1" kern="1200" dirty="0">
            <a:latin typeface="Adobe Arabic" pitchFamily="18" charset="-78"/>
            <a:cs typeface="Adobe Arabic" pitchFamily="18" charset="-78"/>
          </a:endParaRPr>
        </a:p>
      </dsp:txBody>
      <dsp:txXfrm>
        <a:off x="296354" y="4022428"/>
        <a:ext cx="5282743" cy="480249"/>
      </dsp:txXfrm>
    </dsp:sp>
    <dsp:sp modelId="{102A7C99-4EE1-4D9C-948A-BBF33F307F74}">
      <dsp:nvSpPr>
        <dsp:cNvPr id="0" name=""/>
        <dsp:cNvSpPr/>
      </dsp:nvSpPr>
      <dsp:spPr>
        <a:xfrm>
          <a:off x="296354" y="4502677"/>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47B2B8-3BEB-4682-9397-D98A98C761D2}">
      <dsp:nvSpPr>
        <dsp:cNvPr id="0" name=""/>
        <dsp:cNvSpPr/>
      </dsp:nvSpPr>
      <dsp:spPr>
        <a:xfrm>
          <a:off x="1041808" y="4502677"/>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805019-4E18-4598-84B8-2648651AF79A}">
      <dsp:nvSpPr>
        <dsp:cNvPr id="0" name=""/>
        <dsp:cNvSpPr/>
      </dsp:nvSpPr>
      <dsp:spPr>
        <a:xfrm>
          <a:off x="1787262" y="4502677"/>
          <a:ext cx="704365" cy="117394"/>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4C9D78-17A4-411A-83C7-857F506E895B}">
      <dsp:nvSpPr>
        <dsp:cNvPr id="0" name=""/>
        <dsp:cNvSpPr/>
      </dsp:nvSpPr>
      <dsp:spPr>
        <a:xfrm>
          <a:off x="2532716" y="4502677"/>
          <a:ext cx="704365" cy="117394"/>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D98CC3-DAEF-4E6D-A224-4ABAEC5CCFCE}">
      <dsp:nvSpPr>
        <dsp:cNvPr id="0" name=""/>
        <dsp:cNvSpPr/>
      </dsp:nvSpPr>
      <dsp:spPr>
        <a:xfrm>
          <a:off x="3278169" y="4502677"/>
          <a:ext cx="704365" cy="117394"/>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82407E-7FA9-4CC1-9A03-E788288696A9}">
      <dsp:nvSpPr>
        <dsp:cNvPr id="0" name=""/>
        <dsp:cNvSpPr/>
      </dsp:nvSpPr>
      <dsp:spPr>
        <a:xfrm>
          <a:off x="4023623" y="4502677"/>
          <a:ext cx="704365" cy="11739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6C2D8C-2A18-4E54-9FCE-087822B1D5FE}">
      <dsp:nvSpPr>
        <dsp:cNvPr id="0" name=""/>
        <dsp:cNvSpPr/>
      </dsp:nvSpPr>
      <dsp:spPr>
        <a:xfrm>
          <a:off x="4769077" y="4502677"/>
          <a:ext cx="704365" cy="117394"/>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FA6E57-39EB-4ACA-A41D-BEC77C8BBA11}">
      <dsp:nvSpPr>
        <dsp:cNvPr id="0" name=""/>
        <dsp:cNvSpPr/>
      </dsp:nvSpPr>
      <dsp:spPr>
        <a:xfrm>
          <a:off x="352482" y="159971"/>
          <a:ext cx="5063621" cy="5063621"/>
        </a:xfrm>
        <a:prstGeom prst="circularArrow">
          <a:avLst>
            <a:gd name="adj1" fmla="val 5544"/>
            <a:gd name="adj2" fmla="val 330680"/>
            <a:gd name="adj3" fmla="val 14535098"/>
            <a:gd name="adj4" fmla="val 16939190"/>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294C28-132E-4C72-8ABB-902ACA07C156}">
      <dsp:nvSpPr>
        <dsp:cNvPr id="0" name=""/>
        <dsp:cNvSpPr/>
      </dsp:nvSpPr>
      <dsp:spPr>
        <a:xfrm>
          <a:off x="2106886" y="196231"/>
          <a:ext cx="1554814" cy="77740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اجتياز العقبات </a:t>
          </a:r>
          <a:endParaRPr lang="en-US" sz="2800" b="1" kern="1200" dirty="0">
            <a:latin typeface="Adobe Arabic" pitchFamily="18" charset="-78"/>
            <a:cs typeface="Adobe Arabic" pitchFamily="18" charset="-78"/>
          </a:endParaRPr>
        </a:p>
      </dsp:txBody>
      <dsp:txXfrm>
        <a:off x="2144836" y="234181"/>
        <a:ext cx="1478914" cy="701507"/>
      </dsp:txXfrm>
    </dsp:sp>
    <dsp:sp modelId="{8D7B8149-08A9-45D5-8D53-75647AECDF3F}">
      <dsp:nvSpPr>
        <dsp:cNvPr id="0" name=""/>
        <dsp:cNvSpPr/>
      </dsp:nvSpPr>
      <dsp:spPr>
        <a:xfrm>
          <a:off x="3795115" y="1009239"/>
          <a:ext cx="1554814" cy="77740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التقييم الذاتي </a:t>
          </a:r>
          <a:endParaRPr lang="en-US" sz="2800" b="1" kern="1200" dirty="0">
            <a:latin typeface="Adobe Arabic" pitchFamily="18" charset="-78"/>
            <a:cs typeface="Adobe Arabic" pitchFamily="18" charset="-78"/>
          </a:endParaRPr>
        </a:p>
      </dsp:txBody>
      <dsp:txXfrm>
        <a:off x="3833065" y="1047189"/>
        <a:ext cx="1478914" cy="701507"/>
      </dsp:txXfrm>
    </dsp:sp>
    <dsp:sp modelId="{BD795A64-C5A8-4667-AE7C-EBA1AA70384B}">
      <dsp:nvSpPr>
        <dsp:cNvPr id="0" name=""/>
        <dsp:cNvSpPr/>
      </dsp:nvSpPr>
      <dsp:spPr>
        <a:xfrm>
          <a:off x="4212074" y="2836053"/>
          <a:ext cx="1554814" cy="77740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تقليل الإرهاق </a:t>
          </a:r>
          <a:endParaRPr lang="en-US" sz="2800" b="1" kern="1200" dirty="0">
            <a:latin typeface="Adobe Arabic" pitchFamily="18" charset="-78"/>
            <a:cs typeface="Adobe Arabic" pitchFamily="18" charset="-78"/>
          </a:endParaRPr>
        </a:p>
      </dsp:txBody>
      <dsp:txXfrm>
        <a:off x="4250024" y="2874003"/>
        <a:ext cx="1478914" cy="701507"/>
      </dsp:txXfrm>
    </dsp:sp>
    <dsp:sp modelId="{21801876-8793-49E1-BFDB-F773E9492A83}">
      <dsp:nvSpPr>
        <dsp:cNvPr id="0" name=""/>
        <dsp:cNvSpPr/>
      </dsp:nvSpPr>
      <dsp:spPr>
        <a:xfrm>
          <a:off x="3043783" y="4301044"/>
          <a:ext cx="1554814" cy="77740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إدارة المخاطر </a:t>
          </a:r>
          <a:endParaRPr lang="en-US" sz="2800" b="1" kern="1200" dirty="0">
            <a:latin typeface="Adobe Arabic" pitchFamily="18" charset="-78"/>
            <a:cs typeface="Adobe Arabic" pitchFamily="18" charset="-78"/>
          </a:endParaRPr>
        </a:p>
      </dsp:txBody>
      <dsp:txXfrm>
        <a:off x="3081733" y="4338994"/>
        <a:ext cx="1478914" cy="701507"/>
      </dsp:txXfrm>
    </dsp:sp>
    <dsp:sp modelId="{3E5CE2D1-3C89-4210-A1D1-D646EE60AE24}">
      <dsp:nvSpPr>
        <dsp:cNvPr id="0" name=""/>
        <dsp:cNvSpPr/>
      </dsp:nvSpPr>
      <dsp:spPr>
        <a:xfrm>
          <a:off x="1169989" y="4301044"/>
          <a:ext cx="1554814" cy="777407"/>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بناء فريق متعاون </a:t>
          </a:r>
          <a:endParaRPr lang="en-US" sz="2800" b="1" kern="1200" dirty="0">
            <a:latin typeface="Adobe Arabic" pitchFamily="18" charset="-78"/>
            <a:cs typeface="Adobe Arabic" pitchFamily="18" charset="-78"/>
          </a:endParaRPr>
        </a:p>
      </dsp:txBody>
      <dsp:txXfrm>
        <a:off x="1207939" y="4338994"/>
        <a:ext cx="1478914" cy="701507"/>
      </dsp:txXfrm>
    </dsp:sp>
    <dsp:sp modelId="{8209C311-2AAA-4919-9046-DF66C16EF8BE}">
      <dsp:nvSpPr>
        <dsp:cNvPr id="0" name=""/>
        <dsp:cNvSpPr/>
      </dsp:nvSpPr>
      <dsp:spPr>
        <a:xfrm>
          <a:off x="1698" y="2836053"/>
          <a:ext cx="1554814" cy="77740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استغلال الموارد </a:t>
          </a:r>
          <a:endParaRPr lang="en-US" sz="2800" b="1" kern="1200" dirty="0">
            <a:latin typeface="Adobe Arabic" pitchFamily="18" charset="-78"/>
            <a:cs typeface="Adobe Arabic" pitchFamily="18" charset="-78"/>
          </a:endParaRPr>
        </a:p>
      </dsp:txBody>
      <dsp:txXfrm>
        <a:off x="39648" y="2874003"/>
        <a:ext cx="1478914" cy="701507"/>
      </dsp:txXfrm>
    </dsp:sp>
    <dsp:sp modelId="{A3659DF5-7803-4E7D-BC86-7C6D618AE5F3}">
      <dsp:nvSpPr>
        <dsp:cNvPr id="0" name=""/>
        <dsp:cNvSpPr/>
      </dsp:nvSpPr>
      <dsp:spPr>
        <a:xfrm>
          <a:off x="418656" y="1009239"/>
          <a:ext cx="1554814" cy="77740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b="1" kern="1200" dirty="0" smtClean="0">
              <a:latin typeface="Adobe Arabic" pitchFamily="18" charset="-78"/>
              <a:cs typeface="Adobe Arabic" pitchFamily="18" charset="-78"/>
            </a:rPr>
            <a:t>تحديد الأهداف</a:t>
          </a:r>
          <a:endParaRPr lang="en-US" sz="2800" b="1" kern="1200" dirty="0">
            <a:latin typeface="Adobe Arabic" pitchFamily="18" charset="-78"/>
            <a:cs typeface="Adobe Arabic" pitchFamily="18" charset="-78"/>
          </a:endParaRPr>
        </a:p>
      </dsp:txBody>
      <dsp:txXfrm>
        <a:off x="456606" y="1047189"/>
        <a:ext cx="1478914" cy="70150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F62668E-28ED-4864-9DFF-D2DE5B59D0E1}" type="datetimeFigureOut">
              <a:rPr lang="ar-SA" smtClean="0"/>
              <a:t>07/12/1445</a:t>
            </a:fld>
            <a:endParaRPr lang="ar-SA"/>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9A49C77-5388-4B1F-BAE4-AC242656C079}" type="slidenum">
              <a:rPr lang="ar-SA" smtClean="0"/>
              <a:t>‹#›</a:t>
            </a:fld>
            <a:endParaRPr lang="ar-SA"/>
          </a:p>
        </p:txBody>
      </p:sp>
    </p:spTree>
    <p:extLst>
      <p:ext uri="{BB962C8B-B14F-4D97-AF65-F5344CB8AC3E}">
        <p14:creationId xmlns:p14="http://schemas.microsoft.com/office/powerpoint/2010/main" val="40540437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A49C77-5388-4B1F-BAE4-AC242656C079}" type="slidenum">
              <a:rPr lang="ar-SA" smtClean="0"/>
              <a:t>16</a:t>
            </a:fld>
            <a:endParaRPr lang="ar-SA"/>
          </a:p>
        </p:txBody>
      </p:sp>
    </p:spTree>
    <p:extLst>
      <p:ext uri="{BB962C8B-B14F-4D97-AF65-F5344CB8AC3E}">
        <p14:creationId xmlns:p14="http://schemas.microsoft.com/office/powerpoint/2010/main" val="1015973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33A81D0-25FC-4F2F-A330-88AAC02B869C}"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27220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9892267-B333-4738-B7F0-03D9744251E0}" type="uaqdatetime1">
              <a:rPr lang="ar-SA" smtClean="0"/>
              <a:t>17/07/1443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1550964810"/>
      </p:ext>
    </p:extLst>
  </p:cSld>
  <p:clrMapOvr>
    <a:masterClrMapping/>
  </p:clrMapOvr>
  <p:transition spd="slow">
    <p:randomBar dir="vert"/>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9892267-B333-4738-B7F0-03D9744251E0}" type="uaqdatetime1">
              <a:rPr lang="ar-SA" smtClean="0"/>
              <a:t>17/07/1443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4157182365"/>
      </p:ext>
    </p:extLst>
  </p:cSld>
  <p:clrMapOvr>
    <a:masterClrMapping/>
  </p:clrMapOvr>
  <p:transition spd="slow">
    <p:randomBar dir="vert"/>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9892267-B333-4738-B7F0-03D9744251E0}" type="uaqdatetime1">
              <a:rPr lang="ar-SA" smtClean="0"/>
              <a:t>17/07/1443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693009936"/>
      </p:ext>
    </p:extLst>
  </p:cSld>
  <p:clrMapOvr>
    <a:masterClrMapping/>
  </p:clrMapOvr>
  <p:transition spd="slow">
    <p:randomBar dir="vert"/>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9892267-B333-4738-B7F0-03D9744251E0}" type="uaqdatetime1">
              <a:rPr lang="ar-SA" smtClean="0"/>
              <a:t>17/07/1443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1142371499"/>
      </p:ext>
    </p:extLst>
  </p:cSld>
  <p:clrMapOvr>
    <a:masterClrMapping/>
  </p:clrMapOvr>
  <p:transition spd="slow">
    <p:randomBar dir="vert"/>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9892267-B333-4738-B7F0-03D9744251E0}" type="uaqdatetime1">
              <a:rPr lang="ar-SA" smtClean="0"/>
              <a:t>17/07/1443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514469563"/>
      </p:ext>
    </p:extLst>
  </p:cSld>
  <p:clrMapOvr>
    <a:masterClrMapping/>
  </p:clrMapOvr>
  <p:transition spd="slow">
    <p:randomBar dir="vert"/>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9892267-B333-4738-B7F0-03D9744251E0}" type="uaqdatetime1">
              <a:rPr lang="ar-SA" smtClean="0"/>
              <a:t>17/07/1443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99378521"/>
      </p:ext>
    </p:extLst>
  </p:cSld>
  <p:clrMapOvr>
    <a:masterClrMapping/>
  </p:clrMapOvr>
  <p:transition spd="slow">
    <p:randomBar dir="vert"/>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9892267-B333-4738-B7F0-03D9744251E0}" type="uaqdatetime1">
              <a:rPr lang="ar-SA" smtClean="0"/>
              <a:t>17/07/1443</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162109851"/>
      </p:ext>
    </p:extLst>
  </p:cSld>
  <p:clrMapOvr>
    <a:masterClrMapping/>
  </p:clrMapOvr>
  <p:transition spd="slow">
    <p:randomBar dir="vert"/>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9892267-B333-4738-B7F0-03D9744251E0}" type="uaqdatetime1">
              <a:rPr lang="ar-SA" smtClean="0"/>
              <a:t>17/07/1443</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1507707783"/>
      </p:ext>
    </p:extLst>
  </p:cSld>
  <p:clrMapOvr>
    <a:masterClrMapping/>
  </p:clrMapOvr>
  <p:transition spd="slow">
    <p:randomBar dir="vert"/>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892267-B333-4738-B7F0-03D9744251E0}" type="uaqdatetime1">
              <a:rPr lang="ar-SA" smtClean="0"/>
              <a:t>17/07/1443</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3623740289"/>
      </p:ext>
    </p:extLst>
  </p:cSld>
  <p:clrMapOvr>
    <a:masterClrMapping/>
  </p:clrMapOvr>
  <p:transition spd="slow">
    <p:randomBar dir="vert"/>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9892267-B333-4738-B7F0-03D9744251E0}" type="uaqdatetime1">
              <a:rPr lang="ar-SA" smtClean="0"/>
              <a:t>17/07/1443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728420780"/>
      </p:ext>
    </p:extLst>
  </p:cSld>
  <p:clrMapOvr>
    <a:masterClrMapping/>
  </p:clrMapOvr>
  <p:transition spd="slow">
    <p:randomBar dir="vert"/>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9892267-B333-4738-B7F0-03D9744251E0}" type="uaqdatetime1">
              <a:rPr lang="ar-SA" smtClean="0"/>
              <a:t>17/07/1443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E0437BB-5B2A-4757-B161-92EBFB810724}" type="slidenum">
              <a:rPr lang="ar-SA" smtClean="0"/>
              <a:t>‹#›</a:t>
            </a:fld>
            <a:endParaRPr lang="ar-SA"/>
          </a:p>
        </p:txBody>
      </p:sp>
    </p:spTree>
    <p:extLst>
      <p:ext uri="{BB962C8B-B14F-4D97-AF65-F5344CB8AC3E}">
        <p14:creationId xmlns:p14="http://schemas.microsoft.com/office/powerpoint/2010/main" val="2110843344"/>
      </p:ext>
    </p:extLst>
  </p:cSld>
  <p:clrMapOvr>
    <a:masterClrMapping/>
  </p:clrMapOvr>
  <p:transition spd="slow">
    <p:randomBar dir="vert"/>
  </p:transition>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892267-B333-4738-B7F0-03D9744251E0}" type="uaqdatetime1">
              <a:rPr lang="ar-SA" smtClean="0"/>
              <a:t>17/07/1443</a:t>
            </a:fld>
            <a:endParaRPr lang="ar-S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437BB-5B2A-4757-B161-92EBFB810724}" type="slidenum">
              <a:rPr lang="ar-SA" smtClean="0"/>
              <a:t>‹#›</a:t>
            </a:fld>
            <a:endParaRPr lang="ar-SA"/>
          </a:p>
        </p:txBody>
      </p:sp>
    </p:spTree>
    <p:extLst>
      <p:ext uri="{BB962C8B-B14F-4D97-AF65-F5344CB8AC3E}">
        <p14:creationId xmlns:p14="http://schemas.microsoft.com/office/powerpoint/2010/main" val="15853207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randomBar dir="ver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E0437BB-5B2A-4757-B161-92EBFB810724}" type="slidenum">
              <a:rPr lang="ar-SA" smtClean="0"/>
              <a:t>1</a:t>
            </a:fld>
            <a:endParaRPr lang="ar-SA"/>
          </a:p>
        </p:txBody>
      </p:sp>
      <p:pic>
        <p:nvPicPr>
          <p:cNvPr id="8" name="Picture 7"/>
          <p:cNvPicPr/>
          <p:nvPr/>
        </p:nvPicPr>
        <p:blipFill>
          <a:blip r:embed="rId2">
            <a:extLst>
              <a:ext uri="{28A0092B-C50C-407E-A947-70E740481C1C}">
                <a14:useLocalDpi xmlns:a14="http://schemas.microsoft.com/office/drawing/2010/main" val="0"/>
              </a:ext>
            </a:extLst>
          </a:blip>
          <a:stretch>
            <a:fillRect/>
          </a:stretch>
        </p:blipFill>
        <p:spPr>
          <a:xfrm>
            <a:off x="0" y="1700608"/>
            <a:ext cx="6868454" cy="4193324"/>
          </a:xfrm>
          <a:prstGeom prst="rect">
            <a:avLst/>
          </a:prstGeom>
          <a:ln>
            <a:noFill/>
          </a:ln>
          <a:effectLst>
            <a:softEdge rad="112500"/>
          </a:effectLst>
        </p:spPr>
      </p:pic>
      <p:sp>
        <p:nvSpPr>
          <p:cNvPr id="2" name="Rectangle 1"/>
          <p:cNvSpPr/>
          <p:nvPr/>
        </p:nvSpPr>
        <p:spPr>
          <a:xfrm>
            <a:off x="7161854" y="2521723"/>
            <a:ext cx="4711546" cy="923330"/>
          </a:xfrm>
          <a:prstGeom prst="rect">
            <a:avLst/>
          </a:prstGeom>
        </p:spPr>
        <p:txBody>
          <a:bodyPr wrap="none">
            <a:spAutoFit/>
          </a:bodyPr>
          <a:lstStyle/>
          <a:p>
            <a:pPr lvl="0" algn="ctr" rtl="1">
              <a:spcAft>
                <a:spcPts val="800"/>
              </a:spcAft>
            </a:pPr>
            <a:r>
              <a:rPr lang="ar-SA" sz="5400" b="1" dirty="0" smtClean="0">
                <a:solidFill>
                  <a:schemeClr val="accent2">
                    <a:lumMod val="75000"/>
                  </a:schemeClr>
                </a:solidFill>
                <a:latin typeface="Adobe Arabic" pitchFamily="18" charset="-78"/>
                <a:ea typeface="Calibri" panose="020F0502020204030204" pitchFamily="34" charset="0"/>
                <a:cs typeface="Adobe Arabic" pitchFamily="18" charset="-78"/>
              </a:rPr>
              <a:t>التخطيط</a:t>
            </a:r>
            <a:r>
              <a:rPr lang="en-US" sz="5400" b="1" dirty="0" smtClean="0">
                <a:solidFill>
                  <a:schemeClr val="accent2">
                    <a:lumMod val="75000"/>
                  </a:schemeClr>
                </a:solidFill>
                <a:latin typeface="Adobe Arabic" pitchFamily="18" charset="-78"/>
                <a:ea typeface="Calibri" panose="020F0502020204030204" pitchFamily="34" charset="0"/>
                <a:cs typeface="Adobe Arabic" pitchFamily="18" charset="-78"/>
              </a:rPr>
              <a:t> </a:t>
            </a:r>
            <a:r>
              <a:rPr lang="ar-EG" sz="5400" b="1" dirty="0" smtClean="0">
                <a:solidFill>
                  <a:schemeClr val="accent2">
                    <a:lumMod val="75000"/>
                  </a:schemeClr>
                </a:solidFill>
                <a:latin typeface="Adobe Arabic" pitchFamily="18" charset="-78"/>
                <a:ea typeface="Calibri" panose="020F0502020204030204" pitchFamily="34" charset="0"/>
                <a:cs typeface="Adobe Arabic" pitchFamily="18" charset="-78"/>
              </a:rPr>
              <a:t>ا</a:t>
            </a:r>
            <a:r>
              <a:rPr lang="ar-SA" sz="5400" b="1" dirty="0" smtClean="0">
                <a:solidFill>
                  <a:schemeClr val="accent2">
                    <a:lumMod val="75000"/>
                  </a:schemeClr>
                </a:solidFill>
                <a:latin typeface="Adobe Arabic" pitchFamily="18" charset="-78"/>
                <a:ea typeface="Calibri" panose="020F0502020204030204" pitchFamily="34" charset="0"/>
                <a:cs typeface="Adobe Arabic" pitchFamily="18" charset="-78"/>
              </a:rPr>
              <a:t>لشخصي</a:t>
            </a:r>
            <a:r>
              <a:rPr lang="ar-EG" sz="5400" b="1" dirty="0" smtClean="0">
                <a:solidFill>
                  <a:schemeClr val="accent2">
                    <a:lumMod val="75000"/>
                  </a:schemeClr>
                </a:solidFill>
                <a:latin typeface="Adobe Arabic" pitchFamily="18" charset="-78"/>
                <a:ea typeface="Calibri" panose="020F0502020204030204" pitchFamily="34" charset="0"/>
                <a:cs typeface="Adobe Arabic" pitchFamily="18" charset="-78"/>
              </a:rPr>
              <a:t> الفعال</a:t>
            </a:r>
            <a:endParaRPr lang="en-US" sz="5400" b="1" dirty="0">
              <a:solidFill>
                <a:schemeClr val="accent2">
                  <a:lumMod val="75000"/>
                </a:schemeClr>
              </a:solidFill>
              <a:latin typeface="Adobe Arabic" pitchFamily="18" charset="-78"/>
              <a:ea typeface="Calibri" panose="020F0502020204030204" pitchFamily="34" charset="0"/>
              <a:cs typeface="Adobe Arabic" pitchFamily="18" charset="-78"/>
            </a:endParaRPr>
          </a:p>
        </p:txBody>
      </p:sp>
      <p:sp>
        <p:nvSpPr>
          <p:cNvPr id="5" name="Half Frame 4"/>
          <p:cNvSpPr/>
          <p:nvPr/>
        </p:nvSpPr>
        <p:spPr>
          <a:xfrm>
            <a:off x="0" y="-78658"/>
            <a:ext cx="4446949" cy="1524000"/>
          </a:xfrm>
          <a:prstGeom prst="halfFram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995110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7237141" y="940926"/>
            <a:ext cx="4583152" cy="738664"/>
          </a:xfrm>
          <a:prstGeom prst="rect">
            <a:avLst/>
          </a:prstGeom>
        </p:spPr>
        <p:txBody>
          <a:bodyPr wrap="square">
            <a:spAutoFit/>
          </a:bodyPr>
          <a:lstStyle/>
          <a:p>
            <a:pPr algn="just" rtl="1">
              <a:lnSpc>
                <a:spcPct val="150000"/>
              </a:lnSpc>
              <a:spcAft>
                <a:spcPts val="800"/>
              </a:spcAft>
            </a:pPr>
            <a:r>
              <a:rPr lang="ar-SA" sz="2800" b="1" dirty="0" smtClean="0">
                <a:latin typeface="Calibri" panose="020F0502020204030204" pitchFamily="34" charset="0"/>
                <a:ea typeface="Times New Roman" panose="02020603050405020304" pitchFamily="18" charset="0"/>
                <a:cs typeface="Adobe Arabic" pitchFamily="18" charset="-78"/>
              </a:rPr>
              <a:t>يشمل </a:t>
            </a:r>
            <a:r>
              <a:rPr lang="ar-SA" sz="2800" b="1" dirty="0">
                <a:latin typeface="Calibri" panose="020F0502020204030204" pitchFamily="34" charset="0"/>
                <a:ea typeface="Times New Roman" panose="02020603050405020304" pitchFamily="18" charset="0"/>
                <a:cs typeface="Adobe Arabic" pitchFamily="18" charset="-78"/>
              </a:rPr>
              <a:t>التخطيط 4 أنواع، وهي كما يلي</a:t>
            </a:r>
            <a:r>
              <a:rPr lang="ar-SA" sz="2800" b="1" dirty="0" smtClean="0">
                <a:latin typeface="Calibri" panose="020F0502020204030204" pitchFamily="34" charset="0"/>
                <a:ea typeface="Times New Roman" panose="02020603050405020304" pitchFamily="18" charset="0"/>
                <a:cs typeface="Adobe Arabic" pitchFamily="18"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p:txBody>
      </p:sp>
      <p:sp>
        <p:nvSpPr>
          <p:cNvPr id="5" name="Rounded Rectangle 4"/>
          <p:cNvSpPr/>
          <p:nvPr/>
        </p:nvSpPr>
        <p:spPr>
          <a:xfrm>
            <a:off x="9043639" y="278780"/>
            <a:ext cx="2776654" cy="557561"/>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أنواع التخطيط</a:t>
            </a:r>
          </a:p>
        </p:txBody>
      </p:sp>
      <p:graphicFrame>
        <p:nvGraphicFramePr>
          <p:cNvPr id="3" name="Diagram 2"/>
          <p:cNvGraphicFramePr/>
          <p:nvPr>
            <p:extLst>
              <p:ext uri="{D42A27DB-BD31-4B8C-83A1-F6EECF244321}">
                <p14:modId xmlns:p14="http://schemas.microsoft.com/office/powerpoint/2010/main" val="3368508387"/>
              </p:ext>
            </p:extLst>
          </p:nvPr>
        </p:nvGraphicFramePr>
        <p:xfrm>
          <a:off x="3546242" y="1679590"/>
          <a:ext cx="5099515" cy="4458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3025757"/>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ectangle 6"/>
          <p:cNvSpPr/>
          <p:nvPr/>
        </p:nvSpPr>
        <p:spPr>
          <a:xfrm>
            <a:off x="5360019" y="546686"/>
            <a:ext cx="6501161" cy="4616648"/>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latin typeface="Adobe Arabic" pitchFamily="18" charset="-78"/>
                <a:ea typeface="Times New Roman" panose="02020603050405020304" pitchFamily="18" charset="0"/>
                <a:cs typeface="Adobe Arabic" pitchFamily="18" charset="-78"/>
              </a:rPr>
              <a:t>التخطيط الاستراتيجي:</a:t>
            </a:r>
            <a:endParaRPr lang="en-US" sz="2800" dirty="0">
              <a:latin typeface="Adobe Arabic" pitchFamily="18" charset="-78"/>
              <a:cs typeface="Adobe Arabic" pitchFamily="18" charset="-78"/>
            </a:endParaRPr>
          </a:p>
          <a:p>
            <a:pPr algn="just" rtl="1">
              <a:lnSpc>
                <a:spcPct val="150000"/>
              </a:lnSpc>
              <a:spcAft>
                <a:spcPts val="800"/>
              </a:spcAft>
            </a:pPr>
            <a:r>
              <a:rPr lang="ar-SA" sz="2800" b="1" dirty="0">
                <a:latin typeface="Adobe Arabic" pitchFamily="18" charset="-78"/>
                <a:ea typeface="Times New Roman" panose="02020603050405020304" pitchFamily="18" charset="0"/>
                <a:cs typeface="Adobe Arabic" pitchFamily="18" charset="-78"/>
              </a:rPr>
              <a:t>هو مصطلح مرادف لمصطلح الإدارة الاستراتيجيّة، والتخطيط الاستراتيجي هو علم وفن يهتم بتشكيل استراتيجيات لتحقيق هدف محدد، ثم تنفيذها وتقييم النتائج المبنية عليها ومقارنتها مع أهداف واحتياجات المؤسسة على المدى الطويل، كما يدمج جميع قطاعات أقسام المنظمة من محاسبة وتمويل وتسويق وموارد بشريّة بهدف تحقيق أهداف المنظمة الاستراتيجيّة</a:t>
            </a:r>
            <a:r>
              <a:rPr lang="ar-SA" sz="2800" b="1" dirty="0" smtClean="0">
                <a:latin typeface="Adobe Arabic" pitchFamily="18" charset="-78"/>
                <a:ea typeface="Times New Roman" panose="02020603050405020304" pitchFamily="18"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pic>
        <p:nvPicPr>
          <p:cNvPr id="8" name="Picture 7"/>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l="9964" t="4188" r="12911" b="5293"/>
          <a:stretch/>
        </p:blipFill>
        <p:spPr>
          <a:xfrm>
            <a:off x="512955" y="2007218"/>
            <a:ext cx="3546089" cy="3434575"/>
          </a:xfrm>
          <a:prstGeom prst="rect">
            <a:avLst/>
          </a:prstGeom>
        </p:spPr>
      </p:pic>
    </p:spTree>
    <p:extLst>
      <p:ext uri="{BB962C8B-B14F-4D97-AF65-F5344CB8AC3E}">
        <p14:creationId xmlns:p14="http://schemas.microsoft.com/office/powerpoint/2010/main" val="4229246639"/>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809784" y="1193016"/>
            <a:ext cx="6060688" cy="3323987"/>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ea typeface="Times New Roman" panose="02020603050405020304" pitchFamily="18" charset="0"/>
                <a:cs typeface="Adobe Arabic" pitchFamily="18" charset="-78"/>
              </a:rPr>
              <a:t>الخطط التكتيكية:</a:t>
            </a:r>
            <a:endParaRPr lang="en-US" sz="2800" dirty="0"/>
          </a:p>
          <a:p>
            <a:pPr algn="just" rtl="1">
              <a:lnSpc>
                <a:spcPct val="150000"/>
              </a:lnSpc>
              <a:spcAft>
                <a:spcPts val="800"/>
              </a:spcAft>
            </a:pPr>
            <a:r>
              <a:rPr lang="ar-SA" sz="2800" b="1" dirty="0">
                <a:latin typeface="Calibri" panose="020F0502020204030204" pitchFamily="34" charset="0"/>
                <a:ea typeface="Times New Roman" panose="02020603050405020304" pitchFamily="18" charset="0"/>
                <a:cs typeface="Adobe Arabic" pitchFamily="18" charset="-78"/>
              </a:rPr>
              <a:t>تُفصّل الخطط التكتيكية الخطط الاستراتيجيّة وتحوّلها إلى خطط محددة وتربطها مع عمليات معينة من المنظمة، وتُعنى الخطط التكتيكيّة بالاهتمام بمسؤوليّة ووظائف الإدارة المختصة بالمستويات الأدنى لإنجاز أجزاء من الخطة الاستراتيجية</a:t>
            </a:r>
            <a:r>
              <a:rPr lang="ar-SA" sz="2800" b="1" dirty="0" smtClean="0">
                <a:latin typeface="Calibri" panose="020F0502020204030204" pitchFamily="34" charset="0"/>
                <a:ea typeface="Times New Roman" panose="02020603050405020304" pitchFamily="18" charset="0"/>
                <a:cs typeface="Adobe Arabic" pitchFamily="18"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100000" l="0" r="100000">
                        <a14:foregroundMark x1="46667" y1="41111" x2="46667" y2="41111"/>
                        <a14:foregroundMark x1="27333" y1="44889" x2="27333" y2="44889"/>
                        <a14:foregroundMark x1="27333" y1="43556" x2="29556" y2="49222"/>
                        <a14:foregroundMark x1="27000" y1="48667" x2="27667" y2="51111"/>
                        <a14:foregroundMark x1="8222" y1="53333" x2="10556" y2="60000"/>
                        <a14:foregroundMark x1="9222" y1="70111" x2="14444" y2="79556"/>
                        <a14:foregroundMark x1="14111" y1="83889" x2="15222" y2="90222"/>
                        <a14:foregroundMark x1="10333" y1="83778" x2="13667" y2="84556"/>
                        <a14:foregroundMark x1="55222" y1="84667" x2="53333" y2="94667"/>
                        <a14:foregroundMark x1="53667" y1="95889" x2="53667" y2="95889"/>
                        <a14:foregroundMark x1="82444" y1="41111" x2="82111" y2="43889"/>
                        <a14:foregroundMark x1="96556" y1="50444" x2="94556" y2="51222"/>
                        <a14:foregroundMark x1="94556" y1="50222" x2="97222" y2="48778"/>
                        <a14:foregroundMark x1="97556" y1="49111" x2="98222" y2="49222"/>
                        <a14:foregroundMark x1="96667" y1="51556" x2="94556" y2="58556"/>
                        <a14:foregroundMark x1="77000" y1="73444" x2="76556" y2="81444"/>
                      </a14:backgroundRemoval>
                    </a14:imgEffect>
                  </a14:imgLayer>
                </a14:imgProps>
              </a:ext>
              <a:ext uri="{28A0092B-C50C-407E-A947-70E740481C1C}">
                <a14:useLocalDpi xmlns:a14="http://schemas.microsoft.com/office/drawing/2010/main" val="0"/>
              </a:ext>
            </a:extLst>
          </a:blip>
          <a:srcRect t="16423"/>
          <a:stretch/>
        </p:blipFill>
        <p:spPr>
          <a:xfrm>
            <a:off x="759213" y="2092451"/>
            <a:ext cx="3674306" cy="3070883"/>
          </a:xfrm>
          <a:prstGeom prst="rect">
            <a:avLst/>
          </a:prstGeom>
        </p:spPr>
      </p:pic>
    </p:spTree>
    <p:extLst>
      <p:ext uri="{BB962C8B-B14F-4D97-AF65-F5344CB8AC3E}">
        <p14:creationId xmlns:p14="http://schemas.microsoft.com/office/powerpoint/2010/main" val="3781004187"/>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Rectangle 2"/>
          <p:cNvSpPr/>
          <p:nvPr/>
        </p:nvSpPr>
        <p:spPr>
          <a:xfrm>
            <a:off x="5835805" y="585414"/>
            <a:ext cx="6096000" cy="4616648"/>
          </a:xfrm>
          <a:prstGeom prst="rect">
            <a:avLst/>
          </a:prstGeom>
        </p:spPr>
        <p:txBody>
          <a:bodyPr>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latin typeface="Adobe Arabic" pitchFamily="18" charset="-78"/>
                <a:ea typeface="Times New Roman" panose="02020603050405020304" pitchFamily="18" charset="0"/>
                <a:cs typeface="Adobe Arabic" pitchFamily="18" charset="-78"/>
              </a:rPr>
              <a:t>الخطط التشغيلية:</a:t>
            </a:r>
            <a:endParaRPr lang="en-US" sz="2800" dirty="0">
              <a:solidFill>
                <a:prstClr val="black"/>
              </a:solidFill>
              <a:latin typeface="Adobe Arabic" pitchFamily="18" charset="-78"/>
              <a:cs typeface="Adobe Arabic" pitchFamily="18" charset="-78"/>
            </a:endParaRPr>
          </a:p>
          <a:p>
            <a:pPr lvl="0" algn="just" rtl="1">
              <a:lnSpc>
                <a:spcPct val="150000"/>
              </a:lnSpc>
              <a:spcAft>
                <a:spcPts val="800"/>
              </a:spcAft>
            </a:pPr>
            <a:r>
              <a:rPr lang="ar-SA" sz="2800" b="1" dirty="0">
                <a:solidFill>
                  <a:prstClr val="black"/>
                </a:solidFill>
                <a:latin typeface="Adobe Arabic" pitchFamily="18" charset="-78"/>
                <a:ea typeface="Times New Roman" panose="02020603050405020304" pitchFamily="18" charset="0"/>
                <a:cs typeface="Adobe Arabic" pitchFamily="18" charset="-78"/>
              </a:rPr>
              <a:t>هي الخطط التي تُوضع من قبل مدراء أدنى المستويات داخل المنظمة، بحيث تهتم هذه الخطط التشغيليّة بجميع العمليات والإجراءات التي تحدث داخل أدنى مستويات المنظمة، ويُخطط المدراء لتفاصيل المهام اليوميّة بكفاءة، وإمّا </a:t>
            </a:r>
            <a:r>
              <a:rPr lang="ar-SA" sz="2800" b="1" dirty="0" smtClean="0">
                <a:solidFill>
                  <a:prstClr val="black"/>
                </a:solidFill>
                <a:latin typeface="Adobe Arabic" pitchFamily="18" charset="-78"/>
                <a:ea typeface="Times New Roman" panose="02020603050405020304" pitchFamily="18" charset="0"/>
                <a:cs typeface="Adobe Arabic" pitchFamily="18" charset="-78"/>
              </a:rPr>
              <a:t>أن </a:t>
            </a:r>
            <a:r>
              <a:rPr lang="ar-SA" sz="2800" b="1" dirty="0">
                <a:solidFill>
                  <a:prstClr val="black"/>
                </a:solidFill>
                <a:latin typeface="Adobe Arabic" pitchFamily="18" charset="-78"/>
                <a:ea typeface="Times New Roman" panose="02020603050405020304" pitchFamily="18" charset="0"/>
                <a:cs typeface="Adobe Arabic" pitchFamily="18" charset="-78"/>
              </a:rPr>
              <a:t>تكون تلك الخطط خططًا مستمرة أو خططًا شخصيّة على مستوى فردي تُستخدم لمرة </a:t>
            </a:r>
            <a:r>
              <a:rPr lang="ar-SA" sz="2800" b="1" dirty="0" smtClean="0">
                <a:solidFill>
                  <a:prstClr val="black"/>
                </a:solidFill>
                <a:latin typeface="Adobe Arabic" pitchFamily="18" charset="-78"/>
                <a:ea typeface="Times New Roman" panose="02020603050405020304" pitchFamily="18" charset="0"/>
                <a:cs typeface="Adobe Arabic" pitchFamily="18" charset="-78"/>
              </a:rPr>
              <a:t>واحدة</a:t>
            </a:r>
            <a:r>
              <a:rPr lang="ar-EG" sz="2800" b="1" dirty="0" smtClean="0">
                <a:solidFill>
                  <a:prstClr val="black"/>
                </a:solidFill>
                <a:latin typeface="Adobe Arabic" pitchFamily="18" charset="-78"/>
                <a:ea typeface="Times New Roman" panose="02020603050405020304" pitchFamily="18" charset="0"/>
                <a:cs typeface="Adobe Arabic" pitchFamily="18" charset="-78"/>
              </a:rPr>
              <a:t>.</a:t>
            </a:r>
            <a:endParaRPr lang="en-US" sz="1600" dirty="0">
              <a:solidFill>
                <a:prstClr val="black"/>
              </a:solidFill>
              <a:latin typeface="Adobe Arabic" pitchFamily="18" charset="-78"/>
              <a:ea typeface="Calibri" panose="020F0502020204030204" pitchFamily="34" charset="0"/>
              <a:cs typeface="Adobe Arabic" pitchFamily="18"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foregroundMark x1="23837" y1="53605" x2="27326" y2="57209"/>
                        <a14:foregroundMark x1="32791" y1="53837" x2="38023" y2="55000"/>
                        <a14:foregroundMark x1="41279" y1="55814" x2="46744" y2="62791"/>
                      </a14:backgroundRemoval>
                    </a14:imgEffect>
                  </a14:imgLayer>
                </a14:imgProps>
              </a:ext>
              <a:ext uri="{28A0092B-C50C-407E-A947-70E740481C1C}">
                <a14:useLocalDpi xmlns:a14="http://schemas.microsoft.com/office/drawing/2010/main" val="0"/>
              </a:ext>
            </a:extLst>
          </a:blip>
          <a:srcRect t="6016" b="9106"/>
          <a:stretch/>
        </p:blipFill>
        <p:spPr>
          <a:xfrm>
            <a:off x="604025" y="1494263"/>
            <a:ext cx="4033346" cy="3869474"/>
          </a:xfrm>
          <a:prstGeom prst="rect">
            <a:avLst/>
          </a:prstGeom>
        </p:spPr>
      </p:pic>
    </p:spTree>
    <p:extLst>
      <p:ext uri="{BB962C8B-B14F-4D97-AF65-F5344CB8AC3E}">
        <p14:creationId xmlns:p14="http://schemas.microsoft.com/office/powerpoint/2010/main" val="810202183"/>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724292" y="581246"/>
            <a:ext cx="6096000" cy="4616648"/>
          </a:xfrm>
          <a:prstGeom prst="rect">
            <a:avLst/>
          </a:prstGeom>
        </p:spPr>
        <p:txBody>
          <a:bodyPr>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ea typeface="Times New Roman" panose="02020603050405020304" pitchFamily="18" charset="0"/>
                <a:cs typeface="Adobe Arabic" pitchFamily="18" charset="-78"/>
              </a:rPr>
              <a:t>خطط الطوارئ:</a:t>
            </a:r>
            <a:endParaRPr lang="en-US" sz="2800" dirty="0">
              <a:solidFill>
                <a:prstClr val="black"/>
              </a:solidFill>
            </a:endParaRPr>
          </a:p>
          <a:p>
            <a:pPr lvl="0" algn="just" rtl="1">
              <a:lnSpc>
                <a:spcPct val="150000"/>
              </a:lnSpc>
              <a:spcAft>
                <a:spcPts val="800"/>
              </a:spcAft>
            </a:pPr>
            <a:r>
              <a:rPr lang="ar-SA" sz="2800" b="1" dirty="0">
                <a:solidFill>
                  <a:prstClr val="black"/>
                </a:solidFill>
                <a:latin typeface="Calibri" panose="020F0502020204030204" pitchFamily="34" charset="0"/>
                <a:ea typeface="Times New Roman" panose="02020603050405020304" pitchFamily="18" charset="0"/>
                <a:cs typeface="Adobe Arabic" pitchFamily="18" charset="-78"/>
              </a:rPr>
              <a:t>يشمل التخطيط للطوارئ الكوراث الطبيعيّة والأزمات الكبيرة، كما يشمل المشاكل الشائعة مثل؛ فقدان البيانات أو الموظفين أو العملاء أو علاقات العمل، لذا يُخطط لها يوميًّا كجزء لا يتجزأ من العمل الروتيني، ويُخطط للطوارئ من خلال الاستجابة للمخاطر التي تحدث، لكن من الأكثر أمانًا وأكثر كفاءة معالجتها بدلًا من الاستجابة لها </a:t>
            </a:r>
            <a:r>
              <a:rPr lang="ar-SA" sz="2800" b="1" dirty="0" smtClean="0">
                <a:solidFill>
                  <a:prstClr val="black"/>
                </a:solidFill>
                <a:latin typeface="Calibri" panose="020F0502020204030204" pitchFamily="34" charset="0"/>
                <a:ea typeface="Times New Roman" panose="02020603050405020304" pitchFamily="18" charset="0"/>
                <a:cs typeface="Adobe Arabic" pitchFamily="18" charset="-78"/>
              </a:rPr>
              <a:t>وحسب</a:t>
            </a:r>
            <a:r>
              <a:rPr lang="ar-EG" sz="2800" b="1" dirty="0" smtClean="0">
                <a:solidFill>
                  <a:prstClr val="black"/>
                </a:solidFill>
                <a:latin typeface="Calibri" panose="020F0502020204030204" pitchFamily="34" charset="0"/>
                <a:ea typeface="Times New Roman" panose="02020603050405020304" pitchFamily="18" charset="0"/>
                <a:cs typeface="Adobe Arabic" pitchFamily="18" charset="-78"/>
              </a:rPr>
              <a:t>.</a:t>
            </a:r>
            <a:endParaRPr lang="en-US" sz="1600"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foregroundMark x1="9889" y1="96952" x2="20111" y2="77714"/>
                        <a14:foregroundMark x1="6556" y1="93333" x2="3222" y2="97333"/>
                        <a14:foregroundMark x1="12444" y1="46095" x2="12889" y2="61333"/>
                        <a14:foregroundMark x1="11778" y1="60381" x2="14444" y2="64762"/>
                        <a14:foregroundMark x1="16111" y1="57905" x2="15444" y2="67810"/>
                        <a14:foregroundMark x1="16889" y1="58857" x2="16889" y2="58857"/>
                        <a14:foregroundMark x1="25556" y1="40952" x2="25444" y2="55619"/>
                        <a14:foregroundMark x1="37444" y1="39429" x2="37444" y2="48762"/>
                        <a14:foregroundMark x1="36889" y1="37143" x2="35111" y2="42095"/>
                        <a14:foregroundMark x1="36000" y1="36762" x2="34556" y2="38286"/>
                        <a14:foregroundMark x1="34333" y1="41143" x2="34444" y2="45524"/>
                        <a14:foregroundMark x1="34222" y1="48190" x2="35222" y2="48571"/>
                        <a14:foregroundMark x1="37556" y1="52190" x2="39333" y2="51619"/>
                        <a14:foregroundMark x1="42778" y1="38667" x2="42889" y2="51810"/>
                        <a14:foregroundMark x1="41556" y1="36952" x2="44667" y2="39619"/>
                        <a14:foregroundMark x1="45111" y1="44000" x2="48889" y2="42476"/>
                        <a14:foregroundMark x1="48889" y1="44571" x2="54222" y2="38095"/>
                        <a14:foregroundMark x1="58778" y1="34667" x2="58778" y2="49905"/>
                        <a14:foregroundMark x1="61889" y1="34286" x2="62000" y2="55429"/>
                        <a14:foregroundMark x1="86333" y1="64381" x2="83889" y2="82667"/>
                        <a14:backgroundMark x1="30444" y1="45714" x2="31556" y2="55238"/>
                        <a14:backgroundMark x1="45222" y1="34857" x2="46000" y2="36952"/>
                        <a14:backgroundMark x1="67222" y1="40571" x2="66444" y2="52190"/>
                        <a14:backgroundMark x1="46111" y1="38095" x2="46111" y2="38095"/>
                      </a14:backgroundRemoval>
                    </a14:imgEffect>
                  </a14:imgLayer>
                </a14:imgProps>
              </a:ext>
              <a:ext uri="{28A0092B-C50C-407E-A947-70E740481C1C}">
                <a14:useLocalDpi xmlns:a14="http://schemas.microsoft.com/office/drawing/2010/main" val="0"/>
              </a:ext>
            </a:extLst>
          </a:blip>
          <a:srcRect t="20230"/>
          <a:stretch/>
        </p:blipFill>
        <p:spPr>
          <a:xfrm>
            <a:off x="482754" y="2575932"/>
            <a:ext cx="4089245" cy="3199172"/>
          </a:xfrm>
          <a:prstGeom prst="rect">
            <a:avLst/>
          </a:prstGeom>
        </p:spPr>
      </p:pic>
    </p:spTree>
    <p:extLst>
      <p:ext uri="{BB962C8B-B14F-4D97-AF65-F5344CB8AC3E}">
        <p14:creationId xmlns:p14="http://schemas.microsoft.com/office/powerpoint/2010/main" val="580003759"/>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062654" y="154871"/>
            <a:ext cx="6846849" cy="1487587"/>
          </a:xfrm>
          <a:prstGeom prst="rect">
            <a:avLst/>
          </a:prstGeom>
        </p:spPr>
        <p:txBody>
          <a:bodyPr wrap="square">
            <a:spAutoFit/>
          </a:bodyPr>
          <a:lstStyle/>
          <a:p>
            <a:pPr algn="just" rtl="1">
              <a:lnSpc>
                <a:spcPct val="150000"/>
              </a:lnSpc>
              <a:spcAft>
                <a:spcPts val="800"/>
              </a:spcAft>
            </a:pPr>
            <a:r>
              <a:rPr lang="ar-SA" sz="2800" b="1" dirty="0" smtClean="0">
                <a:solidFill>
                  <a:srgbClr val="002060"/>
                </a:solidFill>
                <a:latin typeface="Adobe Arabic" pitchFamily="18" charset="-78"/>
                <a:ea typeface="Times New Roman" panose="02020603050405020304" pitchFamily="18" charset="0"/>
                <a:cs typeface="Adobe Arabic" pitchFamily="18" charset="-78"/>
              </a:rPr>
              <a:t>ماذا </a:t>
            </a:r>
            <a:r>
              <a:rPr lang="ar-SA" sz="2800" b="1" dirty="0">
                <a:solidFill>
                  <a:srgbClr val="002060"/>
                </a:solidFill>
                <a:latin typeface="Adobe Arabic" pitchFamily="18" charset="-78"/>
                <a:ea typeface="Times New Roman" panose="02020603050405020304" pitchFamily="18" charset="0"/>
                <a:cs typeface="Adobe Arabic" pitchFamily="18" charset="-78"/>
              </a:rPr>
              <a:t>يتضمن التخطيط؟</a:t>
            </a:r>
            <a:endParaRPr lang="en-US" sz="2800" dirty="0">
              <a:latin typeface="Adobe Arabic" pitchFamily="18" charset="-78"/>
              <a:ea typeface="Calibri" panose="020F0502020204030204" pitchFamily="34" charset="0"/>
              <a:cs typeface="Adobe Arabic" pitchFamily="18" charset="-78"/>
            </a:endParaRPr>
          </a:p>
          <a:p>
            <a:pPr algn="just" rtl="1">
              <a:lnSpc>
                <a:spcPct val="150000"/>
              </a:lnSpc>
              <a:spcAft>
                <a:spcPts val="800"/>
              </a:spcAft>
            </a:pPr>
            <a:r>
              <a:rPr lang="ar-SA" sz="2800" b="1" dirty="0">
                <a:latin typeface="Adobe Arabic" pitchFamily="18" charset="-78"/>
                <a:ea typeface="Times New Roman" panose="02020603050405020304" pitchFamily="18" charset="0"/>
                <a:cs typeface="Adobe Arabic" pitchFamily="18" charset="-78"/>
              </a:rPr>
              <a:t>يتضمن التخطيط الناجح العديد من الخطوات، وهي كما يلي</a:t>
            </a:r>
            <a:r>
              <a:rPr lang="ar-SA" sz="2800" b="1" dirty="0" smtClean="0">
                <a:latin typeface="Adobe Arabic" pitchFamily="18" charset="-78"/>
                <a:ea typeface="Times New Roman" panose="02020603050405020304" pitchFamily="18"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graphicFrame>
        <p:nvGraphicFramePr>
          <p:cNvPr id="3" name="Diagram 2"/>
          <p:cNvGraphicFramePr/>
          <p:nvPr>
            <p:extLst>
              <p:ext uri="{D42A27DB-BD31-4B8C-83A1-F6EECF244321}">
                <p14:modId xmlns:p14="http://schemas.microsoft.com/office/powerpoint/2010/main" val="1415155728"/>
              </p:ext>
            </p:extLst>
          </p:nvPr>
        </p:nvGraphicFramePr>
        <p:xfrm>
          <a:off x="792974" y="2074127"/>
          <a:ext cx="10781992" cy="4029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857226"/>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7071360" y="1002486"/>
            <a:ext cx="4748933" cy="738664"/>
          </a:xfrm>
          <a:prstGeom prst="rect">
            <a:avLst/>
          </a:prstGeom>
        </p:spPr>
        <p:txBody>
          <a:bodyPr wrap="square">
            <a:spAutoFit/>
          </a:bodyPr>
          <a:lstStyle/>
          <a:p>
            <a:pPr algn="just" rtl="1">
              <a:lnSpc>
                <a:spcPct val="150000"/>
              </a:lnSpc>
              <a:spcAft>
                <a:spcPts val="800"/>
              </a:spcAft>
            </a:pPr>
            <a:r>
              <a:rPr lang="ar-SA" sz="2800" b="1" dirty="0" smtClean="0">
                <a:latin typeface="Calibri" panose="020F0502020204030204" pitchFamily="34" charset="0"/>
                <a:ea typeface="Times New Roman" panose="02020603050405020304" pitchFamily="18" charset="0"/>
                <a:cs typeface="Adobe Arabic" pitchFamily="18" charset="-78"/>
              </a:rPr>
              <a:t>تُصنّف </a:t>
            </a:r>
            <a:r>
              <a:rPr lang="ar-SA" sz="2800" b="1" dirty="0">
                <a:latin typeface="Calibri" panose="020F0502020204030204" pitchFamily="34" charset="0"/>
                <a:ea typeface="Times New Roman" panose="02020603050405020304" pitchFamily="18" charset="0"/>
                <a:cs typeface="Adobe Arabic" pitchFamily="18" charset="-78"/>
              </a:rPr>
              <a:t>الخطط وفقًا لعدّة معايير، وهي كما يلي</a:t>
            </a:r>
            <a:r>
              <a:rPr lang="ar-SA" sz="2800" b="1" dirty="0" smtClean="0">
                <a:latin typeface="Calibri" panose="020F0502020204030204" pitchFamily="34" charset="0"/>
                <a:ea typeface="Times New Roman" panose="02020603050405020304" pitchFamily="18" charset="0"/>
                <a:cs typeface="Adobe Arabic" pitchFamily="18"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p:txBody>
      </p:sp>
      <p:sp>
        <p:nvSpPr>
          <p:cNvPr id="5" name="Rounded Rectangle 4"/>
          <p:cNvSpPr/>
          <p:nvPr/>
        </p:nvSpPr>
        <p:spPr>
          <a:xfrm>
            <a:off x="8987883" y="278780"/>
            <a:ext cx="2832410" cy="557561"/>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تصنيفات الخطط</a:t>
            </a:r>
          </a:p>
        </p:txBody>
      </p:sp>
      <p:graphicFrame>
        <p:nvGraphicFramePr>
          <p:cNvPr id="3" name="Diagram 2"/>
          <p:cNvGraphicFramePr/>
          <p:nvPr>
            <p:extLst>
              <p:ext uri="{D42A27DB-BD31-4B8C-83A1-F6EECF244321}">
                <p14:modId xmlns:p14="http://schemas.microsoft.com/office/powerpoint/2010/main" val="4134477628"/>
              </p:ext>
            </p:extLst>
          </p:nvPr>
        </p:nvGraphicFramePr>
        <p:xfrm>
          <a:off x="1222670" y="836341"/>
          <a:ext cx="5740400" cy="51407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1809072"/>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4350774" y="973723"/>
            <a:ext cx="2579231" cy="769441"/>
          </a:xfrm>
          <a:prstGeom prst="rect">
            <a:avLst/>
          </a:prstGeom>
        </p:spPr>
        <p:txBody>
          <a:bodyPr wrap="square">
            <a:spAutoFit/>
          </a:bodyPr>
          <a:lstStyle/>
          <a:p>
            <a:pPr algn="just" rtl="1">
              <a:lnSpc>
                <a:spcPct val="150000"/>
              </a:lnSpc>
              <a:spcAft>
                <a:spcPts val="800"/>
              </a:spcAft>
            </a:pPr>
            <a:r>
              <a:rPr lang="ar-SA" sz="3200" b="1" dirty="0">
                <a:solidFill>
                  <a:srgbClr val="002060"/>
                </a:solidFill>
                <a:latin typeface="Adobe Arabic" pitchFamily="18" charset="-78"/>
                <a:ea typeface="Calibri" panose="020F0502020204030204" pitchFamily="34" charset="0"/>
                <a:cs typeface="Adobe Arabic" pitchFamily="18" charset="-78"/>
              </a:rPr>
              <a:t>أهداف </a:t>
            </a:r>
            <a:r>
              <a:rPr lang="ar-SA" sz="3200" b="1" dirty="0" smtClean="0">
                <a:solidFill>
                  <a:srgbClr val="002060"/>
                </a:solidFill>
                <a:latin typeface="Adobe Arabic" pitchFamily="18" charset="-78"/>
                <a:ea typeface="Calibri" panose="020F0502020204030204" pitchFamily="34" charset="0"/>
                <a:cs typeface="Adobe Arabic" pitchFamily="18" charset="-78"/>
              </a:rPr>
              <a:t>التخطيط</a:t>
            </a:r>
            <a:r>
              <a:rPr lang="ar-JO" sz="3200" b="1" dirty="0" smtClean="0">
                <a:solidFill>
                  <a:srgbClr val="002060"/>
                </a:solidFill>
                <a:latin typeface="Adobe Arabic" pitchFamily="18" charset="-78"/>
                <a:ea typeface="Calibri" panose="020F0502020204030204" pitchFamily="34" charset="0"/>
                <a:cs typeface="Adobe Arabic" pitchFamily="18" charset="-78"/>
              </a:rPr>
              <a:t>:</a:t>
            </a:r>
            <a:endParaRPr lang="en-US" sz="3200" dirty="0">
              <a:latin typeface="Adobe Arabic" pitchFamily="18" charset="-78"/>
              <a:ea typeface="Calibri" panose="020F0502020204030204" pitchFamily="34" charset="0"/>
              <a:cs typeface="Adobe Arabic" pitchFamily="18" charset="-78"/>
            </a:endParaRPr>
          </a:p>
        </p:txBody>
      </p:sp>
      <p:graphicFrame>
        <p:nvGraphicFramePr>
          <p:cNvPr id="3" name="Diagram 2"/>
          <p:cNvGraphicFramePr/>
          <p:nvPr>
            <p:extLst>
              <p:ext uri="{D42A27DB-BD31-4B8C-83A1-F6EECF244321}">
                <p14:modId xmlns:p14="http://schemas.microsoft.com/office/powerpoint/2010/main" val="899354118"/>
              </p:ext>
            </p:extLst>
          </p:nvPr>
        </p:nvGraphicFramePr>
        <p:xfrm>
          <a:off x="1508512" y="1996068"/>
          <a:ext cx="9174976" cy="38960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35495540"/>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631366" y="963229"/>
            <a:ext cx="6188927" cy="684803"/>
          </a:xfrm>
          <a:prstGeom prst="rect">
            <a:avLst/>
          </a:prstGeom>
        </p:spPr>
        <p:txBody>
          <a:bodyPr wrap="square">
            <a:spAutoFit/>
          </a:bodyPr>
          <a:lstStyle/>
          <a:p>
            <a:pPr algn="just" rtl="1">
              <a:lnSpc>
                <a:spcPct val="150000"/>
              </a:lnSpc>
              <a:spcAft>
                <a:spcPts val="800"/>
              </a:spcAft>
            </a:pPr>
            <a:r>
              <a:rPr lang="ar-SA" sz="2800" b="1" dirty="0" smtClean="0">
                <a:latin typeface="Calibri" panose="020F0502020204030204" pitchFamily="34" charset="0"/>
                <a:ea typeface="Calibri" panose="020F0502020204030204" pitchFamily="34" charset="0"/>
                <a:cs typeface="Adobe Arabic" pitchFamily="18" charset="-78"/>
              </a:rPr>
              <a:t>عملية </a:t>
            </a:r>
            <a:r>
              <a:rPr lang="ar-SA" sz="2800" b="1" dirty="0">
                <a:latin typeface="Calibri" panose="020F0502020204030204" pitchFamily="34" charset="0"/>
                <a:ea typeface="Calibri" panose="020F0502020204030204" pitchFamily="34" charset="0"/>
                <a:cs typeface="Adobe Arabic" pitchFamily="18" charset="-78"/>
              </a:rPr>
              <a:t>التخطيط تمر في عدة خطوات يمكن تحديدها بـ</a:t>
            </a:r>
            <a:r>
              <a:rPr lang="ar-SA" sz="2800" b="1" dirty="0" smtClean="0">
                <a:latin typeface="Calibri" panose="020F0502020204030204" pitchFamily="34" charset="0"/>
                <a:ea typeface="Calibri" panose="020F0502020204030204" pitchFamily="34" charset="0"/>
                <a:cs typeface="Adobe Arabic" pitchFamily="18"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p:txBody>
      </p:sp>
      <p:sp>
        <p:nvSpPr>
          <p:cNvPr id="5" name="Rounded Rectangle 4"/>
          <p:cNvSpPr/>
          <p:nvPr/>
        </p:nvSpPr>
        <p:spPr>
          <a:xfrm>
            <a:off x="8987883" y="278780"/>
            <a:ext cx="2832410" cy="557561"/>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عملية التخطيط</a:t>
            </a:r>
          </a:p>
        </p:txBody>
      </p:sp>
      <p:graphicFrame>
        <p:nvGraphicFramePr>
          <p:cNvPr id="3" name="Diagram 2"/>
          <p:cNvGraphicFramePr/>
          <p:nvPr>
            <p:extLst>
              <p:ext uri="{D42A27DB-BD31-4B8C-83A1-F6EECF244321}">
                <p14:modId xmlns:p14="http://schemas.microsoft.com/office/powerpoint/2010/main" val="2916948660"/>
              </p:ext>
            </p:extLst>
          </p:nvPr>
        </p:nvGraphicFramePr>
        <p:xfrm>
          <a:off x="786780" y="1954698"/>
          <a:ext cx="10618440" cy="4104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2807408"/>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7761249" y="153721"/>
            <a:ext cx="4114800" cy="684803"/>
          </a:xfrm>
          <a:prstGeom prst="rect">
            <a:avLst/>
          </a:prstGeom>
        </p:spPr>
        <p:txBody>
          <a:bodyPr wrap="square">
            <a:spAutoFit/>
          </a:bodyPr>
          <a:lstStyle/>
          <a:p>
            <a:pPr algn="just" rtl="1">
              <a:lnSpc>
                <a:spcPct val="150000"/>
              </a:lnSpc>
              <a:spcAft>
                <a:spcPts val="800"/>
              </a:spcAft>
            </a:pPr>
            <a:r>
              <a:rPr lang="ar-SA" sz="2800" b="1" dirty="0">
                <a:solidFill>
                  <a:srgbClr val="002060"/>
                </a:solidFill>
                <a:latin typeface="Adobe Arabic" pitchFamily="18" charset="-78"/>
                <a:ea typeface="Calibri" panose="020F0502020204030204" pitchFamily="34" charset="0"/>
                <a:cs typeface="Adobe Arabic" pitchFamily="18" charset="-78"/>
              </a:rPr>
              <a:t>متغيرات يجب </a:t>
            </a:r>
            <a:r>
              <a:rPr lang="ar-SA" sz="2800" b="1" dirty="0" smtClean="0">
                <a:solidFill>
                  <a:srgbClr val="002060"/>
                </a:solidFill>
                <a:latin typeface="Adobe Arabic" pitchFamily="18" charset="-78"/>
                <a:ea typeface="Calibri" panose="020F0502020204030204" pitchFamily="34" charset="0"/>
                <a:cs typeface="Adobe Arabic" pitchFamily="18" charset="-78"/>
              </a:rPr>
              <a:t>أن </a:t>
            </a:r>
            <a:r>
              <a:rPr lang="ar-SA" sz="2800" b="1" dirty="0">
                <a:solidFill>
                  <a:srgbClr val="002060"/>
                </a:solidFill>
                <a:latin typeface="Adobe Arabic" pitchFamily="18" charset="-78"/>
                <a:ea typeface="Calibri" panose="020F0502020204030204" pitchFamily="34" charset="0"/>
                <a:cs typeface="Adobe Arabic" pitchFamily="18" charset="-78"/>
              </a:rPr>
              <a:t>يراعيها </a:t>
            </a:r>
            <a:r>
              <a:rPr lang="ar-SA" sz="2800" b="1" dirty="0" smtClean="0">
                <a:solidFill>
                  <a:srgbClr val="002060"/>
                </a:solidFill>
                <a:latin typeface="Adobe Arabic" pitchFamily="18" charset="-78"/>
                <a:ea typeface="Calibri" panose="020F0502020204030204" pitchFamily="34" charset="0"/>
                <a:cs typeface="Adobe Arabic" pitchFamily="18" charset="-78"/>
              </a:rPr>
              <a:t>التخطيط</a:t>
            </a:r>
            <a:r>
              <a:rPr lang="ar-JO" sz="2800" b="1" dirty="0" smtClean="0">
                <a:solidFill>
                  <a:srgbClr val="002060"/>
                </a:solidFill>
                <a:latin typeface="Adobe Arabic" pitchFamily="18" charset="-78"/>
                <a:ea typeface="Calibri" panose="020F0502020204030204" pitchFamily="34"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graphicFrame>
        <p:nvGraphicFramePr>
          <p:cNvPr id="3" name="Diagram 2"/>
          <p:cNvGraphicFramePr/>
          <p:nvPr>
            <p:extLst>
              <p:ext uri="{D42A27DB-BD31-4B8C-83A1-F6EECF244321}">
                <p14:modId xmlns:p14="http://schemas.microsoft.com/office/powerpoint/2010/main" val="3208732618"/>
              </p:ext>
            </p:extLst>
          </p:nvPr>
        </p:nvGraphicFramePr>
        <p:xfrm>
          <a:off x="765594" y="858644"/>
          <a:ext cx="5875453" cy="5140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7406640" y="1855932"/>
            <a:ext cx="4469409" cy="1977464"/>
          </a:xfrm>
          <a:prstGeom prst="rect">
            <a:avLst/>
          </a:prstGeom>
        </p:spPr>
        <p:txBody>
          <a:bodyPr wrap="square">
            <a:spAutoFit/>
          </a:bodyPr>
          <a:lstStyle/>
          <a:p>
            <a:pPr lvl="0" algn="just" rtl="1">
              <a:lnSpc>
                <a:spcPct val="150000"/>
              </a:lnSpc>
              <a:spcAft>
                <a:spcPts val="800"/>
              </a:spcAft>
            </a:pPr>
            <a:r>
              <a:rPr lang="ar-SA" sz="2800" b="1" dirty="0">
                <a:solidFill>
                  <a:prstClr val="black"/>
                </a:solidFill>
                <a:latin typeface="Adobe Arabic" pitchFamily="18" charset="-78"/>
                <a:ea typeface="Calibri" panose="020F0502020204030204" pitchFamily="34" charset="0"/>
                <a:cs typeface="Adobe Arabic" pitchFamily="18" charset="-78"/>
              </a:rPr>
              <a:t>ظهرت الحاجة إلى التخطيط؛ بسبب زيادة عدد المنشآت، ومن أجل التعامل مع المتغيرات التي نتجت بفعل عوامل كثيرة، ومن هذه التغيرات:</a:t>
            </a:r>
            <a:endParaRPr lang="en-US" sz="2800" dirty="0">
              <a:solidFill>
                <a:prstClr val="black"/>
              </a:solidFill>
              <a:latin typeface="Adobe Arabic" pitchFamily="18" charset="-78"/>
              <a:ea typeface="Calibri" panose="020F0502020204030204" pitchFamily="34" charset="0"/>
              <a:cs typeface="Adobe Arabic" pitchFamily="18" charset="-78"/>
            </a:endParaRPr>
          </a:p>
        </p:txBody>
      </p:sp>
    </p:spTree>
    <p:extLst>
      <p:ext uri="{BB962C8B-B14F-4D97-AF65-F5344CB8AC3E}">
        <p14:creationId xmlns:p14="http://schemas.microsoft.com/office/powerpoint/2010/main" val="3502808490"/>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Rectangle 4"/>
          <p:cNvSpPr/>
          <p:nvPr/>
        </p:nvSpPr>
        <p:spPr>
          <a:xfrm>
            <a:off x="1961536" y="211872"/>
            <a:ext cx="9962432" cy="501805"/>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FFFFFF"/>
                </a:solidFill>
                <a:effectLst/>
                <a:uLnTx/>
                <a:uFillTx/>
                <a:latin typeface="Adobe Arabic" pitchFamily="18" charset="-78"/>
                <a:cs typeface="Adobe Arabic" pitchFamily="18" charset="-78"/>
              </a:rPr>
              <a:t>يتوقع من المشاركين فى نهاية البرنامج </a:t>
            </a:r>
            <a:r>
              <a:rPr kumimoji="0" lang="ar-EG" sz="3200" b="1" i="0" u="none" strike="noStrike" kern="1200" cap="none" spc="0" normalizeH="0" baseline="0" noProof="0" dirty="0" smtClean="0">
                <a:ln>
                  <a:noFill/>
                </a:ln>
                <a:solidFill>
                  <a:srgbClr val="FFFFFF"/>
                </a:solidFill>
                <a:effectLst/>
                <a:uLnTx/>
                <a:uFillTx/>
                <a:latin typeface="Adobe Arabic" pitchFamily="18" charset="-78"/>
                <a:cs typeface="Adobe Arabic" pitchFamily="18" charset="-78"/>
              </a:rPr>
              <a:t>التدريب</a:t>
            </a:r>
            <a:r>
              <a:rPr kumimoji="0" lang="ar-JO" sz="3200" b="1" i="0" u="none" strike="noStrike" kern="1200" cap="none" spc="0" normalizeH="0" baseline="0" noProof="0" dirty="0" smtClean="0">
                <a:ln>
                  <a:noFill/>
                </a:ln>
                <a:solidFill>
                  <a:srgbClr val="FFFFFF"/>
                </a:solidFill>
                <a:effectLst/>
                <a:uLnTx/>
                <a:uFillTx/>
                <a:latin typeface="Adobe Arabic" pitchFamily="18" charset="-78"/>
                <a:cs typeface="Adobe Arabic" pitchFamily="18" charset="-78"/>
              </a:rPr>
              <a:t>ي</a:t>
            </a:r>
            <a:r>
              <a:rPr kumimoji="0" lang="ar-EG" sz="3200" b="1" i="0" u="none" strike="noStrike" kern="1200" cap="none" spc="0" normalizeH="0" baseline="0" noProof="0" dirty="0" smtClean="0">
                <a:ln>
                  <a:noFill/>
                </a:ln>
                <a:solidFill>
                  <a:srgbClr val="FFFFFF"/>
                </a:solidFill>
                <a:effectLst/>
                <a:uLnTx/>
                <a:uFillTx/>
                <a:latin typeface="Adobe Arabic" pitchFamily="18" charset="-78"/>
                <a:cs typeface="Adobe Arabic" pitchFamily="18" charset="-78"/>
              </a:rPr>
              <a:t> </a:t>
            </a:r>
            <a:r>
              <a:rPr kumimoji="0" lang="ar-EG" sz="3200" b="1" i="0" u="none" strike="noStrike" kern="1200" cap="none" spc="0" normalizeH="0" baseline="0" noProof="0" dirty="0">
                <a:ln>
                  <a:noFill/>
                </a:ln>
                <a:solidFill>
                  <a:srgbClr val="FFFFFF"/>
                </a:solidFill>
                <a:effectLst/>
                <a:uLnTx/>
                <a:uFillTx/>
                <a:latin typeface="Adobe Arabic" pitchFamily="18" charset="-78"/>
                <a:cs typeface="Adobe Arabic" pitchFamily="18" charset="-78"/>
              </a:rPr>
              <a:t>بإذن الله </a:t>
            </a:r>
            <a:r>
              <a:rPr kumimoji="0" lang="ar-EG" sz="3200" b="1" i="0" u="none" strike="noStrike" kern="1200" cap="none" spc="0" normalizeH="0" baseline="0" noProof="0" dirty="0" smtClean="0">
                <a:ln>
                  <a:noFill/>
                </a:ln>
                <a:solidFill>
                  <a:srgbClr val="FFFFFF"/>
                </a:solidFill>
                <a:effectLst/>
                <a:uLnTx/>
                <a:uFillTx/>
                <a:latin typeface="Adobe Arabic" pitchFamily="18" charset="-78"/>
                <a:cs typeface="Adobe Arabic" pitchFamily="18" charset="-78"/>
              </a:rPr>
              <a:t>أن:</a:t>
            </a:r>
            <a:endParaRPr kumimoji="0" lang="ar-EG" sz="3200" b="1" i="0" u="none" strike="noStrike" kern="1200" cap="none" spc="0" normalizeH="0" baseline="0" noProof="0" dirty="0">
              <a:ln>
                <a:noFill/>
              </a:ln>
              <a:solidFill>
                <a:srgbClr val="FFFFFF"/>
              </a:solidFill>
              <a:effectLst/>
              <a:uLnTx/>
              <a:uFillTx/>
              <a:latin typeface="Adobe Arabic" pitchFamily="18" charset="-78"/>
              <a:cs typeface="Adobe Arabic" pitchFamily="18" charset="-78"/>
            </a:endParaRPr>
          </a:p>
        </p:txBody>
      </p:sp>
      <p:sp>
        <p:nvSpPr>
          <p:cNvPr id="7" name="Subtitle 2"/>
          <p:cNvSpPr txBox="1">
            <a:spLocks/>
          </p:cNvSpPr>
          <p:nvPr/>
        </p:nvSpPr>
        <p:spPr>
          <a:xfrm>
            <a:off x="5586761" y="887875"/>
            <a:ext cx="6337206" cy="57959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يتعرف المتدرب </a:t>
            </a:r>
            <a:r>
              <a:rPr lang="ar-EG" sz="2400" b="1" dirty="0" smtClean="0">
                <a:latin typeface="Adobe Arabic" pitchFamily="18" charset="-78"/>
                <a:ea typeface="Calibri" panose="020F0502020204030204" pitchFamily="34" charset="0"/>
                <a:cs typeface="Adobe Arabic" pitchFamily="18" charset="-78"/>
              </a:rPr>
              <a:t>على </a:t>
            </a:r>
            <a:r>
              <a:rPr lang="ar-EG" sz="2400" b="1" dirty="0">
                <a:latin typeface="Adobe Arabic" pitchFamily="18" charset="-78"/>
                <a:ea typeface="Calibri" panose="020F0502020204030204" pitchFamily="34" charset="0"/>
                <a:cs typeface="Adobe Arabic" pitchFamily="18" charset="-78"/>
              </a:rPr>
              <a:t>تعريف التخطيط</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يدرك المتدرب خصائص التخطيط</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يلم المتدرب بأنواع التخطيط</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يعي المتدرب بتصنيفات الخطط</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يدرك المتدرب عملية التخطيط.</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يتعرف المتدرب </a:t>
            </a:r>
            <a:r>
              <a:rPr lang="ar-EG" sz="2400" b="1" dirty="0" smtClean="0">
                <a:latin typeface="Adobe Arabic" pitchFamily="18" charset="-78"/>
                <a:ea typeface="Calibri" panose="020F0502020204030204" pitchFamily="34" charset="0"/>
                <a:cs typeface="Adobe Arabic" pitchFamily="18" charset="-78"/>
              </a:rPr>
              <a:t>على </a:t>
            </a:r>
            <a:r>
              <a:rPr lang="ar-EG" sz="2400" b="1" dirty="0">
                <a:latin typeface="Adobe Arabic" pitchFamily="18" charset="-78"/>
                <a:ea typeface="Calibri" panose="020F0502020204030204" pitchFamily="34" charset="0"/>
                <a:cs typeface="Adobe Arabic" pitchFamily="18" charset="-78"/>
              </a:rPr>
              <a:t>أهمية التخطيط والتنظيم في الحياة</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يلم المتدرب بكيفية التخطيط والتنظيم اليومي</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يعي المتدرب بأهمية التخطيط في الحياة والنجاح</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يدرك المتدرب خطوات التخطيط الناجح</a:t>
            </a:r>
          </a:p>
          <a:p>
            <a:pPr algn="just" rtl="1">
              <a:lnSpc>
                <a:spcPct val="100000"/>
              </a:lnSpc>
              <a:spcAft>
                <a:spcPts val="800"/>
              </a:spcAft>
              <a:buClr>
                <a:schemeClr val="tx2"/>
              </a:buClr>
              <a:buFont typeface="Wingdings" panose="05000000000000000000" pitchFamily="2" charset="2"/>
              <a:buChar char="q"/>
            </a:pPr>
            <a:r>
              <a:rPr lang="ar-EG" sz="2400" b="1" dirty="0" smtClean="0">
                <a:latin typeface="Adobe Arabic" pitchFamily="18" charset="-78"/>
                <a:ea typeface="Calibri" panose="020F0502020204030204" pitchFamily="34" charset="0"/>
                <a:cs typeface="Adobe Arabic" pitchFamily="18" charset="-78"/>
              </a:rPr>
              <a:t>أن </a:t>
            </a:r>
            <a:r>
              <a:rPr lang="ar-EG" sz="2400" b="1" dirty="0">
                <a:latin typeface="Adobe Arabic" pitchFamily="18" charset="-78"/>
                <a:ea typeface="Calibri" panose="020F0502020204030204" pitchFamily="34" charset="0"/>
                <a:cs typeface="Adobe Arabic" pitchFamily="18" charset="-78"/>
              </a:rPr>
              <a:t>يعي المتدرب بمزايا وفوائد التخطيط.</a:t>
            </a:r>
          </a:p>
        </p:txBody>
      </p:sp>
      <p:pic>
        <p:nvPicPr>
          <p:cNvPr id="8" name="Picture 7"/>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60083" y1="48000" x2="59000" y2="63167"/>
                        <a14:foregroundMark x1="57667" y1="44500" x2="51083" y2="46500"/>
                      </a14:backgroundRemoval>
                    </a14:imgEffect>
                  </a14:imgLayer>
                </a14:imgProps>
              </a:ext>
              <a:ext uri="{28A0092B-C50C-407E-A947-70E740481C1C}">
                <a14:useLocalDpi xmlns:a14="http://schemas.microsoft.com/office/drawing/2010/main" val="0"/>
              </a:ext>
            </a:extLst>
          </a:blip>
          <a:srcRect l="27082" r="18403"/>
          <a:stretch/>
        </p:blipFill>
        <p:spPr bwMode="auto">
          <a:xfrm>
            <a:off x="497157" y="3456878"/>
            <a:ext cx="3138139" cy="28994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4593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2"/>
          <p:cNvSpPr>
            <a:spLocks noGrp="1"/>
          </p:cNvSpPr>
          <p:nvPr>
            <p:ph type="title"/>
          </p:nvPr>
        </p:nvSpPr>
        <p:spPr>
          <a:xfrm>
            <a:off x="0" y="119798"/>
            <a:ext cx="3425282" cy="694241"/>
          </a:xfrm>
        </p:spPr>
        <p:txBody>
          <a:bodyPr>
            <a:noAutofit/>
          </a:bodyPr>
          <a:lstStyle/>
          <a:p>
            <a:pPr algn="r" rtl="1"/>
            <a:r>
              <a:rPr lang="ar-EG" sz="4800" b="1" dirty="0" smtClean="0">
                <a:solidFill>
                  <a:schemeClr val="bg1"/>
                </a:solidFill>
                <a:cs typeface="Adobe Arabic" pitchFamily="18" charset="-78"/>
              </a:rPr>
              <a:t>استراحة تدريبية</a:t>
            </a:r>
            <a:endParaRPr lang="en-US" sz="4800" b="1" dirty="0">
              <a:solidFill>
                <a:schemeClr val="bg1"/>
              </a:solidFill>
            </a:endParaRPr>
          </a:p>
        </p:txBody>
      </p:sp>
    </p:spTree>
    <p:extLst>
      <p:ext uri="{BB962C8B-B14F-4D97-AF65-F5344CB8AC3E}">
        <p14:creationId xmlns:p14="http://schemas.microsoft.com/office/powerpoint/2010/main" val="3642261851"/>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Rectangle 4"/>
          <p:cNvSpPr/>
          <p:nvPr/>
        </p:nvSpPr>
        <p:spPr>
          <a:xfrm>
            <a:off x="9293613" y="769277"/>
            <a:ext cx="2453268" cy="63649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FFFFFF"/>
                </a:solidFill>
                <a:effectLst/>
                <a:uLnTx/>
                <a:uFillTx/>
                <a:latin typeface="Calibri"/>
                <a:ea typeface="+mn-ea"/>
                <a:cs typeface="Adobe Arabic" pitchFamily="18" charset="-78"/>
              </a:rPr>
              <a:t>الجلسة </a:t>
            </a:r>
            <a:r>
              <a:rPr kumimoji="0" lang="ar-EG" sz="4000" b="1" i="0" u="none" strike="noStrike" kern="1200" cap="none" spc="0" normalizeH="0" baseline="0" noProof="0" dirty="0" smtClean="0">
                <a:ln>
                  <a:noFill/>
                </a:ln>
                <a:solidFill>
                  <a:srgbClr val="FFFFFF"/>
                </a:solidFill>
                <a:effectLst/>
                <a:uLnTx/>
                <a:uFillTx/>
                <a:latin typeface="Calibri"/>
                <a:ea typeface="+mn-ea"/>
                <a:cs typeface="Adobe Arabic" pitchFamily="18" charset="-78"/>
              </a:rPr>
              <a:t>الثانية</a:t>
            </a:r>
            <a:endParaRPr kumimoji="0" lang="ar-EG" sz="4000" b="1" i="0" u="none" strike="noStrike" kern="1200" cap="none" spc="0" normalizeH="0" baseline="0" noProof="0" dirty="0">
              <a:ln>
                <a:noFill/>
              </a:ln>
              <a:solidFill>
                <a:srgbClr val="FFFFFF"/>
              </a:solidFill>
              <a:effectLst/>
              <a:uLnTx/>
              <a:uFillTx/>
              <a:latin typeface="Calibri"/>
              <a:ea typeface="+mn-ea"/>
              <a:cs typeface="Adobe Arabic" pitchFamily="18" charset="-78"/>
            </a:endParaRPr>
          </a:p>
        </p:txBody>
      </p:sp>
      <p:sp>
        <p:nvSpPr>
          <p:cNvPr id="7" name="Content Placeholder 2"/>
          <p:cNvSpPr txBox="1">
            <a:spLocks/>
          </p:cNvSpPr>
          <p:nvPr/>
        </p:nvSpPr>
        <p:spPr>
          <a:xfrm>
            <a:off x="6200078" y="1541986"/>
            <a:ext cx="5546803" cy="3774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rtl="1">
              <a:lnSpc>
                <a:spcPct val="150000"/>
              </a:lnSpc>
              <a:buClr>
                <a:srgbClr val="ED7D31">
                  <a:lumMod val="75000"/>
                </a:srgbClr>
              </a:buClr>
              <a:buSzPct val="100000"/>
              <a:buFont typeface="Wingdings" panose="05000000000000000000" pitchFamily="2" charset="2"/>
              <a:buChar char="q"/>
            </a:pPr>
            <a:r>
              <a:rPr lang="ar-EG" sz="3200" b="1" dirty="0" smtClean="0">
                <a:solidFill>
                  <a:prstClr val="black"/>
                </a:solidFill>
                <a:latin typeface="Adobe Arabic" pitchFamily="18" charset="-78"/>
                <a:cs typeface="Adobe Arabic" pitchFamily="18" charset="-78"/>
              </a:rPr>
              <a:t>أهمية </a:t>
            </a:r>
            <a:r>
              <a:rPr lang="ar-EG" sz="3200" b="1" dirty="0">
                <a:solidFill>
                  <a:prstClr val="black"/>
                </a:solidFill>
                <a:latin typeface="Adobe Arabic" pitchFamily="18" charset="-78"/>
                <a:cs typeface="Adobe Arabic" pitchFamily="18" charset="-78"/>
              </a:rPr>
              <a:t>التخطيط والتنظيم في الحياة</a:t>
            </a:r>
          </a:p>
          <a:p>
            <a:pPr lvl="0" algn="just" rtl="1">
              <a:lnSpc>
                <a:spcPct val="150000"/>
              </a:lnSpc>
              <a:buClr>
                <a:srgbClr val="ED7D31">
                  <a:lumMod val="75000"/>
                </a:srgbClr>
              </a:buClr>
              <a:buSzPct val="100000"/>
              <a:buFont typeface="Wingdings" panose="05000000000000000000" pitchFamily="2" charset="2"/>
              <a:buChar char="q"/>
            </a:pPr>
            <a:r>
              <a:rPr lang="ar-EG" sz="3200" b="1" dirty="0" smtClean="0">
                <a:solidFill>
                  <a:prstClr val="black"/>
                </a:solidFill>
                <a:latin typeface="Adobe Arabic" pitchFamily="18" charset="-78"/>
                <a:cs typeface="Adobe Arabic" pitchFamily="18" charset="-78"/>
              </a:rPr>
              <a:t>كيفية </a:t>
            </a:r>
            <a:r>
              <a:rPr lang="ar-EG" sz="3200" b="1" dirty="0">
                <a:solidFill>
                  <a:prstClr val="black"/>
                </a:solidFill>
                <a:latin typeface="Adobe Arabic" pitchFamily="18" charset="-78"/>
                <a:cs typeface="Adobe Arabic" pitchFamily="18" charset="-78"/>
              </a:rPr>
              <a:t>التخطيط والتنظيم اليومي</a:t>
            </a:r>
          </a:p>
          <a:p>
            <a:pPr lvl="0" algn="just" rtl="1">
              <a:lnSpc>
                <a:spcPct val="150000"/>
              </a:lnSpc>
              <a:buClr>
                <a:srgbClr val="ED7D31">
                  <a:lumMod val="75000"/>
                </a:srgbClr>
              </a:buClr>
              <a:buSzPct val="100000"/>
              <a:buFont typeface="Wingdings" panose="05000000000000000000" pitchFamily="2" charset="2"/>
              <a:buChar char="q"/>
            </a:pPr>
            <a:r>
              <a:rPr lang="ar-EG" sz="3200" b="1" dirty="0" smtClean="0">
                <a:solidFill>
                  <a:prstClr val="black"/>
                </a:solidFill>
                <a:latin typeface="Adobe Arabic" pitchFamily="18" charset="-78"/>
                <a:cs typeface="Adobe Arabic" pitchFamily="18" charset="-78"/>
              </a:rPr>
              <a:t>أهمية </a:t>
            </a:r>
            <a:r>
              <a:rPr lang="ar-EG" sz="3200" b="1" dirty="0">
                <a:solidFill>
                  <a:prstClr val="black"/>
                </a:solidFill>
                <a:latin typeface="Adobe Arabic" pitchFamily="18" charset="-78"/>
                <a:cs typeface="Adobe Arabic" pitchFamily="18" charset="-78"/>
              </a:rPr>
              <a:t>التخطيط في الحياة والنجاح</a:t>
            </a:r>
          </a:p>
          <a:p>
            <a:pPr lvl="0" algn="just" rtl="1">
              <a:lnSpc>
                <a:spcPct val="150000"/>
              </a:lnSpc>
              <a:buClr>
                <a:srgbClr val="ED7D31">
                  <a:lumMod val="75000"/>
                </a:srgbClr>
              </a:buClr>
              <a:buSzPct val="100000"/>
              <a:buFont typeface="Wingdings" panose="05000000000000000000" pitchFamily="2" charset="2"/>
              <a:buChar char="q"/>
            </a:pPr>
            <a:r>
              <a:rPr lang="ar-EG" sz="3200" b="1" dirty="0" smtClean="0">
                <a:solidFill>
                  <a:prstClr val="black"/>
                </a:solidFill>
                <a:latin typeface="Adobe Arabic" pitchFamily="18" charset="-78"/>
                <a:cs typeface="Adobe Arabic" pitchFamily="18" charset="-78"/>
              </a:rPr>
              <a:t>خطوات </a:t>
            </a:r>
            <a:r>
              <a:rPr lang="ar-EG" sz="3200" b="1" dirty="0">
                <a:solidFill>
                  <a:prstClr val="black"/>
                </a:solidFill>
                <a:latin typeface="Adobe Arabic" pitchFamily="18" charset="-78"/>
                <a:cs typeface="Adobe Arabic" pitchFamily="18" charset="-78"/>
              </a:rPr>
              <a:t>التخطيط الناجح</a:t>
            </a:r>
          </a:p>
          <a:p>
            <a:pPr lvl="0" algn="just" rtl="1">
              <a:lnSpc>
                <a:spcPct val="150000"/>
              </a:lnSpc>
              <a:buClr>
                <a:srgbClr val="ED7D31">
                  <a:lumMod val="75000"/>
                </a:srgbClr>
              </a:buClr>
              <a:buSzPct val="100000"/>
              <a:buFont typeface="Wingdings" panose="05000000000000000000" pitchFamily="2" charset="2"/>
              <a:buChar char="q"/>
            </a:pPr>
            <a:r>
              <a:rPr lang="ar-EG" sz="3200" b="1" dirty="0" smtClean="0">
                <a:solidFill>
                  <a:prstClr val="black"/>
                </a:solidFill>
                <a:latin typeface="Adobe Arabic" pitchFamily="18" charset="-78"/>
                <a:cs typeface="Adobe Arabic" pitchFamily="18" charset="-78"/>
              </a:rPr>
              <a:t>مزايا </a:t>
            </a:r>
            <a:r>
              <a:rPr lang="ar-EG" sz="3200" b="1" dirty="0">
                <a:solidFill>
                  <a:prstClr val="black"/>
                </a:solidFill>
                <a:latin typeface="Adobe Arabic" pitchFamily="18" charset="-78"/>
                <a:cs typeface="Adobe Arabic" pitchFamily="18" charset="-78"/>
              </a:rPr>
              <a:t>وفوائد التخطيط.</a:t>
            </a: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32180">
            <a:off x="814362" y="2864096"/>
            <a:ext cx="2977842" cy="2346087"/>
          </a:xfrm>
          <a:prstGeom prst="rect">
            <a:avLst/>
          </a:prstGeom>
        </p:spPr>
      </p:pic>
    </p:spTree>
    <p:extLst>
      <p:ext uri="{BB962C8B-B14F-4D97-AF65-F5344CB8AC3E}">
        <p14:creationId xmlns:p14="http://schemas.microsoft.com/office/powerpoint/2010/main" val="12131773"/>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6759499" y="1801566"/>
            <a:ext cx="5062654" cy="2623795"/>
          </a:xfrm>
          <a:prstGeom prst="rect">
            <a:avLst/>
          </a:prstGeom>
        </p:spPr>
        <p:txBody>
          <a:bodyPr wrap="square">
            <a:spAutoFit/>
          </a:bodyPr>
          <a:lstStyle/>
          <a:p>
            <a:pPr algn="just" rtl="1">
              <a:lnSpc>
                <a:spcPct val="150000"/>
              </a:lnSpc>
              <a:spcAft>
                <a:spcPts val="800"/>
              </a:spcAft>
            </a:pPr>
            <a:r>
              <a:rPr lang="ar-SA" sz="2800" b="1" dirty="0">
                <a:latin typeface="Calibri" panose="020F0502020204030204" pitchFamily="34" charset="0"/>
                <a:ea typeface="Calibri" panose="020F0502020204030204" pitchFamily="34" charset="0"/>
                <a:cs typeface="Adobe Arabic" pitchFamily="18" charset="-78"/>
              </a:rPr>
              <a:t>يعد التخطيط أمرًا ضروريًا لتنظيم الوقت، وله أهميته في عمل مخطط واضح للشخص ليوازن بين النواحي المختلفة في حياته، ومن بعض الأمور التي توضح أهمية التخطيط لتحصيل النجاح في الحياة: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ounded Rectangle 4"/>
          <p:cNvSpPr/>
          <p:nvPr/>
        </p:nvSpPr>
        <p:spPr>
          <a:xfrm>
            <a:off x="6155473" y="278780"/>
            <a:ext cx="5664820" cy="624469"/>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أهمية التخطيط والتنظيم في الحياة</a:t>
            </a:r>
          </a:p>
        </p:txBody>
      </p:sp>
      <p:graphicFrame>
        <p:nvGraphicFramePr>
          <p:cNvPr id="3" name="Diagram 2"/>
          <p:cNvGraphicFramePr/>
          <p:nvPr>
            <p:extLst>
              <p:ext uri="{D42A27DB-BD31-4B8C-83A1-F6EECF244321}">
                <p14:modId xmlns:p14="http://schemas.microsoft.com/office/powerpoint/2010/main" val="2793405467"/>
              </p:ext>
            </p:extLst>
          </p:nvPr>
        </p:nvGraphicFramePr>
        <p:xfrm>
          <a:off x="621065" y="1182029"/>
          <a:ext cx="5768587" cy="52746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993447"/>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Rectangle 2"/>
          <p:cNvSpPr/>
          <p:nvPr/>
        </p:nvSpPr>
        <p:spPr>
          <a:xfrm>
            <a:off x="6311590" y="187653"/>
            <a:ext cx="5519854" cy="738664"/>
          </a:xfrm>
          <a:prstGeom prst="rect">
            <a:avLst/>
          </a:prstGeom>
        </p:spPr>
        <p:txBody>
          <a:bodyPr wrap="square">
            <a:spAutoFit/>
          </a:bodyPr>
          <a:lstStyle/>
          <a:p>
            <a:pPr algn="just" rtl="1">
              <a:lnSpc>
                <a:spcPct val="150000"/>
              </a:lnSpc>
              <a:spcAft>
                <a:spcPts val="800"/>
              </a:spcAft>
            </a:pPr>
            <a:r>
              <a:rPr lang="ar-SA" sz="2800" b="1" dirty="0">
                <a:solidFill>
                  <a:schemeClr val="accent2">
                    <a:lumMod val="50000"/>
                  </a:schemeClr>
                </a:solidFill>
                <a:latin typeface="Calibri" panose="020F0502020204030204" pitchFamily="34" charset="0"/>
                <a:ea typeface="Calibri" panose="020F0502020204030204" pitchFamily="34" charset="0"/>
                <a:cs typeface="Adobe Arabic" pitchFamily="18" charset="-78"/>
              </a:rPr>
              <a:t>وللتنظيم في الحياة أهمية وفوائد عظيمة، منها</a:t>
            </a:r>
            <a:r>
              <a:rPr lang="ar-SA" sz="2800" b="1" dirty="0" smtClean="0">
                <a:solidFill>
                  <a:schemeClr val="accent2">
                    <a:lumMod val="50000"/>
                  </a:schemeClr>
                </a:solidFill>
                <a:latin typeface="Calibri" panose="020F0502020204030204" pitchFamily="34" charset="0"/>
                <a:ea typeface="Calibri" panose="020F0502020204030204" pitchFamily="34" charset="0"/>
                <a:cs typeface="Adobe Arabic" pitchFamily="18" charset="-78"/>
              </a:rPr>
              <a:t>:</a:t>
            </a:r>
            <a:endParaRPr lang="en-US" sz="1600" dirty="0">
              <a:solidFill>
                <a:schemeClr val="accent2">
                  <a:lumMod val="50000"/>
                </a:schemeClr>
              </a:solidFill>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5" name="Diagram 4"/>
          <p:cNvGraphicFramePr/>
          <p:nvPr>
            <p:extLst>
              <p:ext uri="{D42A27DB-BD31-4B8C-83A1-F6EECF244321}">
                <p14:modId xmlns:p14="http://schemas.microsoft.com/office/powerpoint/2010/main" val="1714874491"/>
              </p:ext>
            </p:extLst>
          </p:nvPr>
        </p:nvGraphicFramePr>
        <p:xfrm>
          <a:off x="2710366" y="1060030"/>
          <a:ext cx="6771268" cy="5159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1497896"/>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Rounded Rectangle 4"/>
          <p:cNvSpPr/>
          <p:nvPr/>
        </p:nvSpPr>
        <p:spPr>
          <a:xfrm>
            <a:off x="6623824" y="278780"/>
            <a:ext cx="5196469" cy="669074"/>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كيفية التخطيط والتنظيم اليومي</a:t>
            </a:r>
          </a:p>
        </p:txBody>
      </p:sp>
      <p:graphicFrame>
        <p:nvGraphicFramePr>
          <p:cNvPr id="3" name="Diagram 2"/>
          <p:cNvGraphicFramePr/>
          <p:nvPr>
            <p:extLst>
              <p:ext uri="{D42A27DB-BD31-4B8C-83A1-F6EECF244321}">
                <p14:modId xmlns:p14="http://schemas.microsoft.com/office/powerpoint/2010/main" val="1447427510"/>
              </p:ext>
            </p:extLst>
          </p:nvPr>
        </p:nvGraphicFramePr>
        <p:xfrm>
          <a:off x="1873405" y="1906858"/>
          <a:ext cx="8650868" cy="44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3224091"/>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475249" y="1520380"/>
            <a:ext cx="6345045" cy="3323987"/>
          </a:xfrm>
          <a:prstGeom prst="rect">
            <a:avLst/>
          </a:prstGeom>
        </p:spPr>
        <p:txBody>
          <a:bodyPr wrap="square">
            <a:spAutoFit/>
          </a:bodyPr>
          <a:lstStyle/>
          <a:p>
            <a:pPr algn="just" rtl="1">
              <a:lnSpc>
                <a:spcPct val="150000"/>
              </a:lnSpc>
              <a:spcAft>
                <a:spcPts val="800"/>
              </a:spcAft>
            </a:pPr>
            <a:r>
              <a:rPr lang="ar-SA" sz="2800" b="1" dirty="0" smtClean="0">
                <a:latin typeface="Calibri" panose="020F0502020204030204" pitchFamily="34" charset="0"/>
                <a:ea typeface="Calibri" panose="020F0502020204030204" pitchFamily="34" charset="0"/>
                <a:cs typeface="Adobe Arabic" pitchFamily="18" charset="-78"/>
              </a:rPr>
              <a:t>لا </a:t>
            </a:r>
            <a:r>
              <a:rPr lang="ar-SA" sz="2800" b="1" dirty="0">
                <a:latin typeface="Calibri" panose="020F0502020204030204" pitchFamily="34" charset="0"/>
                <a:ea typeface="Calibri" panose="020F0502020204030204" pitchFamily="34" charset="0"/>
                <a:cs typeface="Adobe Arabic" pitchFamily="18" charset="-78"/>
              </a:rPr>
              <a:t>أحد يحب </a:t>
            </a:r>
            <a:r>
              <a:rPr lang="ar-SA" sz="2800" b="1" dirty="0" smtClean="0">
                <a:latin typeface="Calibri" panose="020F0502020204030204" pitchFamily="34" charset="0"/>
                <a:ea typeface="Calibri" panose="020F0502020204030204" pitchFamily="34" charset="0"/>
                <a:cs typeface="Adobe Arabic" pitchFamily="18" charset="-78"/>
              </a:rPr>
              <a:t>أن </a:t>
            </a:r>
            <a:r>
              <a:rPr lang="ar-SA" sz="2800" b="1" dirty="0">
                <a:latin typeface="Calibri" panose="020F0502020204030204" pitchFamily="34" charset="0"/>
                <a:ea typeface="Calibri" panose="020F0502020204030204" pitchFamily="34" charset="0"/>
                <a:cs typeface="Adobe Arabic" pitchFamily="18" charset="-78"/>
              </a:rPr>
              <a:t>يفشل في أي جانب من جوانب </a:t>
            </a:r>
            <a:r>
              <a:rPr lang="ar-SA" sz="2800" b="1" dirty="0" smtClean="0">
                <a:latin typeface="Calibri" panose="020F0502020204030204" pitchFamily="34" charset="0"/>
                <a:ea typeface="Calibri" panose="020F0502020204030204" pitchFamily="34" charset="0"/>
                <a:cs typeface="Adobe Arabic" pitchFamily="18" charset="-78"/>
              </a:rPr>
              <a:t>الحياة، </a:t>
            </a:r>
            <a:r>
              <a:rPr lang="ar-SA" sz="2800" b="1" dirty="0">
                <a:latin typeface="Calibri" panose="020F0502020204030204" pitchFamily="34" charset="0"/>
                <a:ea typeface="Calibri" panose="020F0502020204030204" pitchFamily="34" charset="0"/>
                <a:cs typeface="Adobe Arabic" pitchFamily="18" charset="-78"/>
              </a:rPr>
              <a:t>لكن الفشل حدث للكثير </a:t>
            </a:r>
            <a:r>
              <a:rPr lang="ar-SA" sz="2800" b="1" dirty="0" smtClean="0">
                <a:latin typeface="Calibri" panose="020F0502020204030204" pitchFamily="34" charset="0"/>
                <a:ea typeface="Calibri" panose="020F0502020204030204" pitchFamily="34" charset="0"/>
                <a:cs typeface="Adobe Arabic" pitchFamily="18" charset="-78"/>
              </a:rPr>
              <a:t>منا، </a:t>
            </a:r>
            <a:r>
              <a:rPr lang="ar-SA" sz="2800" b="1" dirty="0">
                <a:latin typeface="Calibri" panose="020F0502020204030204" pitchFamily="34" charset="0"/>
                <a:ea typeface="Calibri" panose="020F0502020204030204" pitchFamily="34" charset="0"/>
                <a:cs typeface="Adobe Arabic" pitchFamily="18" charset="-78"/>
              </a:rPr>
              <a:t>وعادة ما يحدث أكثر عندما لا تكون لدينا خطة جيدة للحياة. يتحكم معظم الأشخاص الناجحين في مصيرهم. النجاح ليس </a:t>
            </a:r>
            <a:r>
              <a:rPr lang="ar-SA" sz="2800" b="1" dirty="0" smtClean="0">
                <a:latin typeface="Calibri" panose="020F0502020204030204" pitchFamily="34" charset="0"/>
                <a:ea typeface="Calibri" panose="020F0502020204030204" pitchFamily="34" charset="0"/>
                <a:cs typeface="Adobe Arabic" pitchFamily="18" charset="-78"/>
              </a:rPr>
              <a:t>عرضيًا، </a:t>
            </a:r>
            <a:r>
              <a:rPr lang="ar-SA" sz="2800" b="1" dirty="0">
                <a:latin typeface="Calibri" panose="020F0502020204030204" pitchFamily="34" charset="0"/>
                <a:ea typeface="Calibri" panose="020F0502020204030204" pitchFamily="34" charset="0"/>
                <a:cs typeface="Adobe Arabic" pitchFamily="18" charset="-78"/>
              </a:rPr>
              <a:t>ولكنه مزيج من الإجراءات المخطط لها بعناية. بدون </a:t>
            </a:r>
            <a:r>
              <a:rPr lang="ar-SA" sz="2800" b="1" dirty="0" smtClean="0">
                <a:latin typeface="Calibri" panose="020F0502020204030204" pitchFamily="34" charset="0"/>
                <a:ea typeface="Calibri" panose="020F0502020204030204" pitchFamily="34" charset="0"/>
                <a:cs typeface="Adobe Arabic" pitchFamily="18" charset="-78"/>
              </a:rPr>
              <a:t>تخطيط، </a:t>
            </a:r>
            <a:r>
              <a:rPr lang="ar-SA" sz="2800" b="1" dirty="0">
                <a:latin typeface="Calibri" panose="020F0502020204030204" pitchFamily="34" charset="0"/>
                <a:ea typeface="Calibri" panose="020F0502020204030204" pitchFamily="34" charset="0"/>
                <a:cs typeface="Adobe Arabic" pitchFamily="18" charset="-78"/>
              </a:rPr>
              <a:t>بالتأكيد لا يمكنك رؤية نجاح كبير</a:t>
            </a:r>
            <a:r>
              <a:rPr lang="ar-SA" sz="2800" b="1" dirty="0" smtClean="0">
                <a:latin typeface="Calibri" panose="020F0502020204030204" pitchFamily="34" charset="0"/>
                <a:ea typeface="Calibri" panose="020F0502020204030204" pitchFamily="34" charset="0"/>
                <a:cs typeface="Adobe Arabic" pitchFamily="18"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ounded Rectangle 4"/>
          <p:cNvSpPr/>
          <p:nvPr/>
        </p:nvSpPr>
        <p:spPr>
          <a:xfrm>
            <a:off x="6188928" y="278780"/>
            <a:ext cx="5631366" cy="63562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أهمية التخطيط في الحياة والنجاح</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8618"/>
          <a:stretch/>
        </p:blipFill>
        <p:spPr>
          <a:xfrm>
            <a:off x="495249" y="2589424"/>
            <a:ext cx="4043297" cy="3483478"/>
          </a:xfrm>
          <a:prstGeom prst="ellipse">
            <a:avLst/>
          </a:prstGeom>
          <a:ln>
            <a:noFill/>
          </a:ln>
          <a:effectLst>
            <a:softEdge rad="112500"/>
          </a:effectLst>
        </p:spPr>
      </p:pic>
    </p:spTree>
    <p:extLst>
      <p:ext uri="{BB962C8B-B14F-4D97-AF65-F5344CB8AC3E}">
        <p14:creationId xmlns:p14="http://schemas.microsoft.com/office/powerpoint/2010/main" val="409101298"/>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835805" y="869851"/>
            <a:ext cx="6096000" cy="3970318"/>
          </a:xfrm>
          <a:prstGeom prst="rect">
            <a:avLst/>
          </a:prstGeom>
        </p:spPr>
        <p:txBody>
          <a:bodyPr>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latin typeface="Adobe Arabic" pitchFamily="18" charset="-78"/>
                <a:ea typeface="Calibri" panose="020F0502020204030204" pitchFamily="34" charset="0"/>
                <a:cs typeface="Adobe Arabic" pitchFamily="18" charset="-78"/>
              </a:rPr>
              <a:t>التخطيط يساعدك على تحقيق أهدافك:</a:t>
            </a:r>
            <a:endParaRPr lang="en-US" sz="2800" dirty="0">
              <a:latin typeface="Adobe Arabic" pitchFamily="18" charset="-78"/>
              <a:cs typeface="Adobe Arabic" pitchFamily="18" charset="-78"/>
            </a:endParaRPr>
          </a:p>
          <a:p>
            <a:pPr algn="just" rtl="1">
              <a:lnSpc>
                <a:spcPct val="150000"/>
              </a:lnSpc>
              <a:spcAft>
                <a:spcPts val="800"/>
              </a:spcAft>
            </a:pPr>
            <a:r>
              <a:rPr lang="ar-SA" sz="2800" b="1" dirty="0">
                <a:latin typeface="Adobe Arabic" pitchFamily="18" charset="-78"/>
                <a:ea typeface="Calibri" panose="020F0502020204030204" pitchFamily="34" charset="0"/>
                <a:cs typeface="Adobe Arabic" pitchFamily="18" charset="-78"/>
              </a:rPr>
              <a:t>لا يهم ما هي أهدافك أو ما ستكون أهدافك في المستقبل. على أي </a:t>
            </a:r>
            <a:r>
              <a:rPr lang="ar-SA" sz="2800" b="1" dirty="0" smtClean="0">
                <a:latin typeface="Adobe Arabic" pitchFamily="18" charset="-78"/>
                <a:ea typeface="Calibri" panose="020F0502020204030204" pitchFamily="34" charset="0"/>
                <a:cs typeface="Adobe Arabic" pitchFamily="18" charset="-78"/>
              </a:rPr>
              <a:t>حال، </a:t>
            </a:r>
            <a:r>
              <a:rPr lang="ar-SA" sz="2800" b="1" dirty="0">
                <a:latin typeface="Adobe Arabic" pitchFamily="18" charset="-78"/>
                <a:ea typeface="Calibri" panose="020F0502020204030204" pitchFamily="34" charset="0"/>
                <a:cs typeface="Adobe Arabic" pitchFamily="18" charset="-78"/>
              </a:rPr>
              <a:t>لا يمكنك تحقيق ذلك بدون تخطيط. يجب </a:t>
            </a:r>
            <a:r>
              <a:rPr lang="ar-SA" sz="2800" b="1" dirty="0" smtClean="0">
                <a:latin typeface="Adobe Arabic" pitchFamily="18" charset="-78"/>
                <a:ea typeface="Calibri" panose="020F0502020204030204" pitchFamily="34" charset="0"/>
                <a:cs typeface="Adobe Arabic" pitchFamily="18" charset="-78"/>
              </a:rPr>
              <a:t>أن </a:t>
            </a:r>
            <a:r>
              <a:rPr lang="ar-SA" sz="2800" b="1" dirty="0">
                <a:latin typeface="Adobe Arabic" pitchFamily="18" charset="-78"/>
                <a:ea typeface="Calibri" panose="020F0502020204030204" pitchFamily="34" charset="0"/>
                <a:cs typeface="Adobe Arabic" pitchFamily="18" charset="-78"/>
              </a:rPr>
              <a:t>تكون مبادئ التخطيط الخاصة بك هي هدفك النهائي. التخطيط للوصول إلى هدف يخلق نوعًا من اليقظة الذهنية لك ويتيح لك معرفة مكانك على الطريق وما عليك القيام به في المستقبل</a:t>
            </a:r>
            <a:r>
              <a:rPr lang="ar-SA" sz="2800" b="1" dirty="0" smtClean="0">
                <a:latin typeface="Adobe Arabic" pitchFamily="18" charset="-78"/>
                <a:ea typeface="Calibri" panose="020F0502020204030204" pitchFamily="34"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7153" r="15966"/>
          <a:stretch/>
        </p:blipFill>
        <p:spPr>
          <a:xfrm>
            <a:off x="581723" y="2185639"/>
            <a:ext cx="3792618" cy="3300860"/>
          </a:xfrm>
          <a:prstGeom prst="ellipse">
            <a:avLst/>
          </a:prstGeom>
          <a:ln>
            <a:noFill/>
          </a:ln>
          <a:effectLst>
            <a:softEdge rad="112500"/>
          </a:effectLst>
        </p:spPr>
      </p:pic>
    </p:spTree>
    <p:extLst>
      <p:ext uri="{BB962C8B-B14F-4D97-AF65-F5344CB8AC3E}">
        <p14:creationId xmlns:p14="http://schemas.microsoft.com/office/powerpoint/2010/main" val="1169206237"/>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423210" y="1193016"/>
            <a:ext cx="6530898" cy="3323987"/>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latin typeface="Adobe Arabic" pitchFamily="18" charset="-78"/>
                <a:ea typeface="Calibri" panose="020F0502020204030204" pitchFamily="34" charset="0"/>
                <a:cs typeface="Adobe Arabic" pitchFamily="18" charset="-78"/>
              </a:rPr>
              <a:t>يساعدك التخطيط على تحديد الأولويات بشكل صحيح:</a:t>
            </a:r>
            <a:endParaRPr lang="en-US" sz="2800" dirty="0">
              <a:solidFill>
                <a:prstClr val="black"/>
              </a:solidFill>
              <a:latin typeface="Adobe Arabic" pitchFamily="18" charset="-78"/>
              <a:cs typeface="Adobe Arabic" pitchFamily="18" charset="-78"/>
            </a:endParaRPr>
          </a:p>
          <a:p>
            <a:pPr lvl="0" algn="just" rtl="1">
              <a:lnSpc>
                <a:spcPct val="150000"/>
              </a:lnSpc>
              <a:spcAft>
                <a:spcPts val="800"/>
              </a:spcAft>
            </a:pPr>
            <a:r>
              <a:rPr lang="ar-SA" sz="2800" b="1" dirty="0">
                <a:solidFill>
                  <a:prstClr val="black"/>
                </a:solidFill>
                <a:latin typeface="Adobe Arabic" pitchFamily="18" charset="-78"/>
                <a:ea typeface="Calibri" panose="020F0502020204030204" pitchFamily="34" charset="0"/>
                <a:cs typeface="Adobe Arabic" pitchFamily="18" charset="-78"/>
              </a:rPr>
              <a:t>يتيح لك التخطيط الوصول إلى إمكاناتك </a:t>
            </a:r>
            <a:r>
              <a:rPr lang="ar-SA" sz="2800" b="1" dirty="0" smtClean="0">
                <a:solidFill>
                  <a:prstClr val="black"/>
                </a:solidFill>
                <a:latin typeface="Adobe Arabic" pitchFamily="18" charset="-78"/>
                <a:ea typeface="Calibri" panose="020F0502020204030204" pitchFamily="34" charset="0"/>
                <a:cs typeface="Adobe Arabic" pitchFamily="18" charset="-78"/>
              </a:rPr>
              <a:t>الكاملة؛ </a:t>
            </a:r>
            <a:r>
              <a:rPr lang="ar-SA" sz="2800" b="1" dirty="0">
                <a:solidFill>
                  <a:prstClr val="black"/>
                </a:solidFill>
                <a:latin typeface="Adobe Arabic" pitchFamily="18" charset="-78"/>
                <a:ea typeface="Calibri" panose="020F0502020204030204" pitchFamily="34" charset="0"/>
                <a:cs typeface="Adobe Arabic" pitchFamily="18" charset="-78"/>
              </a:rPr>
              <a:t>نظّم إمكانياتك واعرف أين تستخدم كل واحدة وستساعدك على فهم ما هو مهم وما لا تريده. نتيجة </a:t>
            </a:r>
            <a:r>
              <a:rPr lang="ar-SA" sz="2800" b="1" dirty="0" smtClean="0">
                <a:solidFill>
                  <a:prstClr val="black"/>
                </a:solidFill>
                <a:latin typeface="Adobe Arabic" pitchFamily="18" charset="-78"/>
                <a:ea typeface="Calibri" panose="020F0502020204030204" pitchFamily="34" charset="0"/>
                <a:cs typeface="Adobe Arabic" pitchFamily="18" charset="-78"/>
              </a:rPr>
              <a:t>لذلك، </a:t>
            </a:r>
            <a:r>
              <a:rPr lang="ar-SA" sz="2800" b="1" dirty="0">
                <a:solidFill>
                  <a:prstClr val="black"/>
                </a:solidFill>
                <a:latin typeface="Adobe Arabic" pitchFamily="18" charset="-78"/>
                <a:ea typeface="Calibri" panose="020F0502020204030204" pitchFamily="34" charset="0"/>
                <a:cs typeface="Adobe Arabic" pitchFamily="18" charset="-78"/>
              </a:rPr>
              <a:t>يتضح لك كل من الهدف والطريق المؤدي إليه ويمكنك تحديد أولوياتك بشكل صحيح.</a:t>
            </a:r>
            <a:endParaRPr lang="en-US" sz="2800" dirty="0">
              <a:solidFill>
                <a:prstClr val="black"/>
              </a:solidFill>
              <a:latin typeface="Adobe Arabic" pitchFamily="18" charset="-78"/>
              <a:ea typeface="Calibri" panose="020F0502020204030204" pitchFamily="34" charset="0"/>
              <a:cs typeface="Adobe Arabic" pitchFamily="18" charset="-78"/>
            </a:endParaRPr>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foregroundMark x1="50906" y1="29697" x2="51360" y2="39091"/>
                        <a14:foregroundMark x1="54230" y1="39091" x2="54985" y2="40303"/>
                        <a14:foregroundMark x1="58610" y1="32727" x2="66918" y2="19091"/>
                        <a14:foregroundMark x1="53172" y1="46364" x2="53172" y2="46364"/>
                        <a14:foregroundMark x1="47432" y1="40000" x2="47432" y2="40000"/>
                      </a14:backgroundRemoval>
                    </a14:imgEffect>
                  </a14:imgLayer>
                </a14:imgProps>
              </a:ext>
              <a:ext uri="{28A0092B-C50C-407E-A947-70E740481C1C}">
                <a14:useLocalDpi xmlns:a14="http://schemas.microsoft.com/office/drawing/2010/main" val="0"/>
              </a:ext>
            </a:extLst>
          </a:blip>
          <a:srcRect l="13629" r="12979" b="5122"/>
          <a:stretch/>
        </p:blipFill>
        <p:spPr>
          <a:xfrm>
            <a:off x="624467" y="2181080"/>
            <a:ext cx="4103649" cy="2982254"/>
          </a:xfrm>
          <a:prstGeom prst="rect">
            <a:avLst/>
          </a:prstGeom>
        </p:spPr>
      </p:pic>
    </p:spTree>
    <p:extLst>
      <p:ext uri="{BB962C8B-B14F-4D97-AF65-F5344CB8AC3E}">
        <p14:creationId xmlns:p14="http://schemas.microsoft.com/office/powerpoint/2010/main" val="1267409095"/>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735444" y="1193016"/>
            <a:ext cx="6185210" cy="3970318"/>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latin typeface="Adobe Arabic" pitchFamily="18" charset="-78"/>
                <a:ea typeface="Calibri" panose="020F0502020204030204" pitchFamily="34" charset="0"/>
                <a:cs typeface="Adobe Arabic" pitchFamily="18" charset="-78"/>
              </a:rPr>
              <a:t>تحدد الخطط الطريق:</a:t>
            </a:r>
            <a:endParaRPr lang="en-US" sz="2800" dirty="0">
              <a:latin typeface="Adobe Arabic" pitchFamily="18" charset="-78"/>
              <a:cs typeface="Adobe Arabic" pitchFamily="18" charset="-78"/>
            </a:endParaRPr>
          </a:p>
          <a:p>
            <a:pPr algn="just" rtl="1">
              <a:lnSpc>
                <a:spcPct val="150000"/>
              </a:lnSpc>
              <a:spcAft>
                <a:spcPts val="800"/>
              </a:spcAft>
            </a:pPr>
            <a:r>
              <a:rPr lang="ar-SA" sz="2800" b="1" dirty="0">
                <a:latin typeface="Adobe Arabic" pitchFamily="18" charset="-78"/>
                <a:ea typeface="Calibri" panose="020F0502020204030204" pitchFamily="34" charset="0"/>
                <a:cs typeface="Adobe Arabic" pitchFamily="18" charset="-78"/>
              </a:rPr>
              <a:t>التخطيط لا يجعل هدفك ووجهتك أكثر وضوحًا من ذي قبل </a:t>
            </a:r>
            <a:r>
              <a:rPr lang="ar-SA" sz="2800" b="1" dirty="0" smtClean="0">
                <a:latin typeface="Adobe Arabic" pitchFamily="18" charset="-78"/>
                <a:ea typeface="Calibri" panose="020F0502020204030204" pitchFamily="34" charset="0"/>
                <a:cs typeface="Adobe Arabic" pitchFamily="18" charset="-78"/>
              </a:rPr>
              <a:t>فحسب، </a:t>
            </a:r>
            <a:r>
              <a:rPr lang="ar-SA" sz="2800" b="1" dirty="0">
                <a:latin typeface="Adobe Arabic" pitchFamily="18" charset="-78"/>
                <a:ea typeface="Calibri" panose="020F0502020204030204" pitchFamily="34" charset="0"/>
                <a:cs typeface="Adobe Arabic" pitchFamily="18" charset="-78"/>
              </a:rPr>
              <a:t>بل </a:t>
            </a:r>
            <a:r>
              <a:rPr lang="ar-SA" sz="2800" b="1" dirty="0" smtClean="0">
                <a:latin typeface="Adobe Arabic" pitchFamily="18" charset="-78"/>
                <a:ea typeface="Calibri" panose="020F0502020204030204" pitchFamily="34" charset="0"/>
                <a:cs typeface="Adobe Arabic" pitchFamily="18" charset="-78"/>
              </a:rPr>
              <a:t>أن </a:t>
            </a:r>
            <a:r>
              <a:rPr lang="ar-SA" sz="2800" b="1" dirty="0">
                <a:latin typeface="Adobe Arabic" pitchFamily="18" charset="-78"/>
                <a:ea typeface="Calibri" panose="020F0502020204030204" pitchFamily="34" charset="0"/>
                <a:cs typeface="Adobe Arabic" pitchFamily="18" charset="-78"/>
              </a:rPr>
              <a:t>الطريق للوصول إليه سيكون أوضح لك من ذي قبل. بدون المعلومات </a:t>
            </a:r>
            <a:r>
              <a:rPr lang="ar-SA" sz="2800" b="1" dirty="0" smtClean="0">
                <a:latin typeface="Adobe Arabic" pitchFamily="18" charset="-78"/>
                <a:ea typeface="Calibri" panose="020F0502020204030204" pitchFamily="34" charset="0"/>
                <a:cs typeface="Adobe Arabic" pitchFamily="18" charset="-78"/>
              </a:rPr>
              <a:t>والوعي، </a:t>
            </a:r>
            <a:r>
              <a:rPr lang="ar-SA" sz="2800" b="1" dirty="0">
                <a:latin typeface="Adobe Arabic" pitchFamily="18" charset="-78"/>
                <a:ea typeface="Calibri" panose="020F0502020204030204" pitchFamily="34" charset="0"/>
                <a:cs typeface="Adobe Arabic" pitchFamily="18" charset="-78"/>
              </a:rPr>
              <a:t>فإن التحرك نحو الهدف لن يعني بالتأكيد أي شيء بالنسبة </a:t>
            </a:r>
            <a:r>
              <a:rPr lang="ar-SA" sz="2800" b="1" dirty="0" smtClean="0">
                <a:latin typeface="Adobe Arabic" pitchFamily="18" charset="-78"/>
                <a:ea typeface="Calibri" panose="020F0502020204030204" pitchFamily="34" charset="0"/>
                <a:cs typeface="Adobe Arabic" pitchFamily="18" charset="-78"/>
              </a:rPr>
              <a:t>لك، </a:t>
            </a:r>
            <a:r>
              <a:rPr lang="ar-SA" sz="2800" b="1" dirty="0">
                <a:latin typeface="Adobe Arabic" pitchFamily="18" charset="-78"/>
                <a:ea typeface="Calibri" panose="020F0502020204030204" pitchFamily="34" charset="0"/>
                <a:cs typeface="Adobe Arabic" pitchFamily="18" charset="-78"/>
              </a:rPr>
              <a:t>لكن التخطيط سيسمح لك باختيار مسار معين.</a:t>
            </a:r>
            <a:endParaRPr lang="en-US" sz="2800" dirty="0">
              <a:effectLst/>
              <a:latin typeface="Adobe Arabic" pitchFamily="18" charset="-78"/>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182" y="2618859"/>
            <a:ext cx="2104445" cy="2746943"/>
          </a:xfrm>
          <a:prstGeom prst="rect">
            <a:avLst/>
          </a:prstGeom>
        </p:spPr>
      </p:pic>
    </p:spTree>
    <p:extLst>
      <p:ext uri="{BB962C8B-B14F-4D97-AF65-F5344CB8AC3E}">
        <p14:creationId xmlns:p14="http://schemas.microsoft.com/office/powerpoint/2010/main" val="883183451"/>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783765" y="1193016"/>
            <a:ext cx="6170343" cy="3970318"/>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ea typeface="Calibri" panose="020F0502020204030204" pitchFamily="34" charset="0"/>
                <a:cs typeface="Adobe Arabic" pitchFamily="18" charset="-78"/>
              </a:rPr>
              <a:t>يساعدك التخطيط على تقسيم مهامك:</a:t>
            </a:r>
            <a:endParaRPr lang="en-US" sz="2800" dirty="0"/>
          </a:p>
          <a:p>
            <a:pPr algn="just" rtl="1">
              <a:lnSpc>
                <a:spcPct val="150000"/>
              </a:lnSpc>
              <a:spcAft>
                <a:spcPts val="800"/>
              </a:spcAft>
            </a:pPr>
            <a:r>
              <a:rPr lang="ar-SA" sz="2800" b="1" dirty="0">
                <a:latin typeface="Calibri" panose="020F0502020204030204" pitchFamily="34" charset="0"/>
                <a:ea typeface="Calibri" panose="020F0502020204030204" pitchFamily="34" charset="0"/>
                <a:cs typeface="Adobe Arabic" pitchFamily="18" charset="-78"/>
              </a:rPr>
              <a:t>بالتأكيد لا يمكنك </a:t>
            </a:r>
            <a:r>
              <a:rPr lang="ar-SA" sz="2800" b="1" dirty="0" smtClean="0">
                <a:latin typeface="Calibri" panose="020F0502020204030204" pitchFamily="34" charset="0"/>
                <a:ea typeface="Calibri" panose="020F0502020204030204" pitchFamily="34" charset="0"/>
                <a:cs typeface="Adobe Arabic" pitchFamily="18" charset="-78"/>
              </a:rPr>
              <a:t>أن </a:t>
            </a:r>
            <a:r>
              <a:rPr lang="ar-SA" sz="2800" b="1" dirty="0">
                <a:latin typeface="Calibri" panose="020F0502020204030204" pitchFamily="34" charset="0"/>
                <a:ea typeface="Calibri" panose="020F0502020204030204" pitchFamily="34" charset="0"/>
                <a:cs typeface="Adobe Arabic" pitchFamily="18" charset="-78"/>
              </a:rPr>
              <a:t>تفعل كل شيء بنفسك في غضون أيام قليلة وأن تصل إلى </a:t>
            </a:r>
            <a:r>
              <a:rPr lang="ar-SA" sz="2800" b="1" dirty="0" smtClean="0">
                <a:latin typeface="Calibri" panose="020F0502020204030204" pitchFamily="34" charset="0"/>
                <a:ea typeface="Calibri" panose="020F0502020204030204" pitchFamily="34" charset="0"/>
                <a:cs typeface="Adobe Arabic" pitchFamily="18" charset="-78"/>
              </a:rPr>
              <a:t>هدفك، </a:t>
            </a:r>
            <a:r>
              <a:rPr lang="ar-SA" sz="2800" b="1" dirty="0">
                <a:latin typeface="Calibri" panose="020F0502020204030204" pitchFamily="34" charset="0"/>
                <a:ea typeface="Calibri" panose="020F0502020204030204" pitchFamily="34" charset="0"/>
                <a:cs typeface="Adobe Arabic" pitchFamily="18" charset="-78"/>
              </a:rPr>
              <a:t>ولكن عليك </a:t>
            </a:r>
            <a:r>
              <a:rPr lang="ar-SA" sz="2800" b="1" dirty="0" smtClean="0">
                <a:latin typeface="Calibri" panose="020F0502020204030204" pitchFamily="34" charset="0"/>
                <a:ea typeface="Calibri" panose="020F0502020204030204" pitchFamily="34" charset="0"/>
                <a:cs typeface="Adobe Arabic" pitchFamily="18" charset="-78"/>
              </a:rPr>
              <a:t>أن </a:t>
            </a:r>
            <a:r>
              <a:rPr lang="ar-SA" sz="2800" b="1" dirty="0">
                <a:latin typeface="Calibri" panose="020F0502020204030204" pitchFamily="34" charset="0"/>
                <a:ea typeface="Calibri" panose="020F0502020204030204" pitchFamily="34" charset="0"/>
                <a:cs typeface="Adobe Arabic" pitchFamily="18" charset="-78"/>
              </a:rPr>
              <a:t>تقسم هدفك الكبير إلى أهداف أصغر. حتى لو كان بإمكانك الحصول على المساعدة من الآخرين لأن القيام بعمل رائع بمفردك وبدون تقسيم سوف يفشل بالتأكيد.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0516" r="21306"/>
          <a:stretch/>
        </p:blipFill>
        <p:spPr>
          <a:xfrm>
            <a:off x="557560" y="2152185"/>
            <a:ext cx="3564661" cy="3342696"/>
          </a:xfrm>
          <a:prstGeom prst="ellipse">
            <a:avLst/>
          </a:prstGeom>
          <a:ln>
            <a:noFill/>
          </a:ln>
          <a:effectLst>
            <a:softEdge rad="112500"/>
          </a:effectLst>
        </p:spPr>
      </p:pic>
    </p:spTree>
    <p:extLst>
      <p:ext uri="{BB962C8B-B14F-4D97-AF65-F5344CB8AC3E}">
        <p14:creationId xmlns:p14="http://schemas.microsoft.com/office/powerpoint/2010/main" val="3716638733"/>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Horizontal Scroll 6"/>
          <p:cNvSpPr/>
          <p:nvPr/>
        </p:nvSpPr>
        <p:spPr>
          <a:xfrm>
            <a:off x="3928249" y="0"/>
            <a:ext cx="4335502" cy="1962614"/>
          </a:xfrm>
          <a:prstGeom prst="horizontalScroll">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ctr" rtl="1">
              <a:spcAft>
                <a:spcPts val="800"/>
              </a:spcAft>
            </a:pPr>
            <a:r>
              <a:rPr lang="ar-EG" sz="4800" b="1" dirty="0">
                <a:solidFill>
                  <a:schemeClr val="bg1"/>
                </a:solidFill>
                <a:effectLst/>
                <a:latin typeface="Adobe Arabic" pitchFamily="18" charset="-78"/>
                <a:ea typeface="Calibri" panose="020F0502020204030204" pitchFamily="34" charset="0"/>
                <a:cs typeface="Adobe Arabic" pitchFamily="18" charset="-78"/>
              </a:rPr>
              <a:t>الوحدة التدريبية</a:t>
            </a:r>
            <a:endParaRPr lang="en-US" sz="4800" dirty="0">
              <a:solidFill>
                <a:schemeClr val="bg1"/>
              </a:solidFill>
              <a:effectLst/>
              <a:latin typeface="Adobe Arabic" pitchFamily="18" charset="-78"/>
              <a:ea typeface="Calibri" panose="020F0502020204030204" pitchFamily="34" charset="0"/>
              <a:cs typeface="Adobe Arabic" pitchFamily="18" charset="-78"/>
            </a:endParaRPr>
          </a:p>
          <a:p>
            <a:pPr algn="ctr" rtl="1">
              <a:spcAft>
                <a:spcPts val="800"/>
              </a:spcAft>
            </a:pPr>
            <a:r>
              <a:rPr lang="ar-EG" sz="4800" b="1" dirty="0">
                <a:solidFill>
                  <a:schemeClr val="bg1"/>
                </a:solidFill>
                <a:effectLst/>
                <a:latin typeface="Adobe Arabic" pitchFamily="18" charset="-78"/>
                <a:ea typeface="Calibri" panose="020F0502020204030204" pitchFamily="34" charset="0"/>
                <a:cs typeface="Adobe Arabic" pitchFamily="18" charset="-78"/>
              </a:rPr>
              <a:t>ماهية التخطيط</a:t>
            </a:r>
            <a:endParaRPr lang="en-US" sz="4800" dirty="0">
              <a:solidFill>
                <a:schemeClr val="bg1"/>
              </a:solidFill>
              <a:effectLst/>
              <a:latin typeface="Adobe Arabic" pitchFamily="18" charset="-78"/>
              <a:ea typeface="Calibri" panose="020F0502020204030204" pitchFamily="34" charset="0"/>
              <a:cs typeface="Adobe Arabic" pitchFamily="18" charset="-78"/>
            </a:endParaRPr>
          </a:p>
        </p:txBody>
      </p:sp>
      <p:pic>
        <p:nvPicPr>
          <p:cNvPr id="8" name="Picture 7"/>
          <p:cNvPicPr/>
          <p:nvPr/>
        </p:nvPicPr>
        <p:blipFill rotWithShape="1">
          <a:blip r:embed="rId2">
            <a:extLst>
              <a:ext uri="{28A0092B-C50C-407E-A947-70E740481C1C}">
                <a14:useLocalDpi xmlns:a14="http://schemas.microsoft.com/office/drawing/2010/main" val="0"/>
              </a:ext>
            </a:extLst>
          </a:blip>
          <a:srcRect l="3473"/>
          <a:stretch/>
        </p:blipFill>
        <p:spPr bwMode="auto">
          <a:xfrm>
            <a:off x="2620885" y="2077937"/>
            <a:ext cx="6950230" cy="4278413"/>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839852352"/>
      </p:ext>
    </p:extLst>
  </p:cSld>
  <p:clrMapOvr>
    <a:masterClrMapping/>
  </p:clrMapOvr>
  <p:transition spd="med">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846956" y="869851"/>
            <a:ext cx="6096000" cy="3970318"/>
          </a:xfrm>
          <a:prstGeom prst="rect">
            <a:avLst/>
          </a:prstGeom>
        </p:spPr>
        <p:txBody>
          <a:bodyPr>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ea typeface="Calibri" panose="020F0502020204030204" pitchFamily="34" charset="0"/>
                <a:cs typeface="Adobe Arabic" pitchFamily="18" charset="-78"/>
              </a:rPr>
              <a:t>يمنحك التخطيط السيطرة على أشياء مختلفة:</a:t>
            </a:r>
            <a:endParaRPr lang="en-US" sz="2800" dirty="0"/>
          </a:p>
          <a:p>
            <a:pPr algn="just" rtl="1">
              <a:lnSpc>
                <a:spcPct val="150000"/>
              </a:lnSpc>
              <a:spcAft>
                <a:spcPts val="800"/>
              </a:spcAft>
            </a:pPr>
            <a:r>
              <a:rPr lang="ar-SA" sz="2800" b="1" dirty="0">
                <a:latin typeface="Calibri" panose="020F0502020204030204" pitchFamily="34" charset="0"/>
                <a:ea typeface="Calibri" panose="020F0502020204030204" pitchFamily="34" charset="0"/>
                <a:cs typeface="Adobe Arabic" pitchFamily="18" charset="-78"/>
              </a:rPr>
              <a:t>إذا كنت تريد السيطرة على القرارات في </a:t>
            </a:r>
            <a:r>
              <a:rPr lang="ar-SA" sz="2800" b="1" dirty="0" smtClean="0">
                <a:latin typeface="Calibri" panose="020F0502020204030204" pitchFamily="34" charset="0"/>
                <a:ea typeface="Calibri" panose="020F0502020204030204" pitchFamily="34" charset="0"/>
                <a:cs typeface="Adobe Arabic" pitchFamily="18" charset="-78"/>
              </a:rPr>
              <a:t>الحياة، </a:t>
            </a:r>
            <a:r>
              <a:rPr lang="ar-SA" sz="2800" b="1" dirty="0">
                <a:latin typeface="Calibri" panose="020F0502020204030204" pitchFamily="34" charset="0"/>
                <a:ea typeface="Calibri" panose="020F0502020204030204" pitchFamily="34" charset="0"/>
                <a:cs typeface="Adobe Arabic" pitchFamily="18" charset="-78"/>
              </a:rPr>
              <a:t>فعليك التخطيط. يمنحك التخطيط إحساسًا بالتحكم في جوانب مختلفة من الحياة. هناك أشياء كثيرة خارجة عن سيطرة </a:t>
            </a:r>
            <a:r>
              <a:rPr lang="ar-SA" sz="2800" b="1" dirty="0" smtClean="0">
                <a:latin typeface="Calibri" panose="020F0502020204030204" pitchFamily="34" charset="0"/>
                <a:ea typeface="Calibri" panose="020F0502020204030204" pitchFamily="34" charset="0"/>
                <a:cs typeface="Adobe Arabic" pitchFamily="18" charset="-78"/>
              </a:rPr>
              <a:t>الإنسان، </a:t>
            </a:r>
            <a:r>
              <a:rPr lang="ar-SA" sz="2800" b="1" dirty="0">
                <a:latin typeface="Calibri" panose="020F0502020204030204" pitchFamily="34" charset="0"/>
                <a:ea typeface="Calibri" panose="020F0502020204030204" pitchFamily="34" charset="0"/>
                <a:cs typeface="Adobe Arabic" pitchFamily="18" charset="-78"/>
              </a:rPr>
              <a:t>لكن التخطيط يساعدك على التعامل بشكل أفضل مع الموقف ومعرفة ما هو مفيد وما هو غير ضروري.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319" y="2085278"/>
            <a:ext cx="3081221" cy="3401221"/>
          </a:xfrm>
          <a:prstGeom prst="rect">
            <a:avLst/>
          </a:prstGeom>
          <a:ln>
            <a:noFill/>
          </a:ln>
          <a:effectLst>
            <a:softEdge rad="112500"/>
          </a:effectLst>
        </p:spPr>
      </p:pic>
    </p:spTree>
    <p:extLst>
      <p:ext uri="{BB962C8B-B14F-4D97-AF65-F5344CB8AC3E}">
        <p14:creationId xmlns:p14="http://schemas.microsoft.com/office/powerpoint/2010/main" val="2685228255"/>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742878" y="869851"/>
            <a:ext cx="6177775" cy="3970318"/>
          </a:xfrm>
          <a:prstGeom prst="rect">
            <a:avLst/>
          </a:prstGeom>
        </p:spPr>
        <p:txBody>
          <a:bodyPr wrap="square">
            <a:spAutoFit/>
          </a:bodyPr>
          <a:lstStyle/>
          <a:p>
            <a:pPr marL="342900" lvl="0" indent="-342900" algn="just" rtl="1">
              <a:lnSpc>
                <a:spcPct val="150000"/>
              </a:lnSpc>
              <a:buClr>
                <a:srgbClr val="0070C0"/>
              </a:buClr>
              <a:buFont typeface="Symbol" panose="05050102010706020507" pitchFamily="18" charset="2"/>
              <a:buChar char=""/>
            </a:pPr>
            <a:r>
              <a:rPr lang="ar-SA" sz="2800" b="1" dirty="0">
                <a:solidFill>
                  <a:srgbClr val="0070C0"/>
                </a:solidFill>
                <a:ea typeface="Calibri" panose="020F0502020204030204" pitchFamily="34" charset="0"/>
                <a:cs typeface="Adobe Arabic" pitchFamily="18" charset="-78"/>
              </a:rPr>
              <a:t>يمنحك التخطيط شعوراً بالاحتراف:</a:t>
            </a:r>
            <a:endParaRPr lang="en-US" sz="2800" dirty="0"/>
          </a:p>
          <a:p>
            <a:pPr algn="just" rtl="1">
              <a:lnSpc>
                <a:spcPct val="150000"/>
              </a:lnSpc>
              <a:spcAft>
                <a:spcPts val="800"/>
              </a:spcAft>
            </a:pPr>
            <a:r>
              <a:rPr lang="ar-SA" sz="2800" b="1" dirty="0">
                <a:latin typeface="Calibri" panose="020F0502020204030204" pitchFamily="34" charset="0"/>
                <a:ea typeface="Calibri" panose="020F0502020204030204" pitchFamily="34" charset="0"/>
                <a:cs typeface="Adobe Arabic" pitchFamily="18" charset="-78"/>
              </a:rPr>
              <a:t>هل سبق لك </a:t>
            </a:r>
            <a:r>
              <a:rPr lang="ar-SA" sz="2800" b="1" dirty="0" smtClean="0">
                <a:latin typeface="Calibri" panose="020F0502020204030204" pitchFamily="34" charset="0"/>
                <a:ea typeface="Calibri" panose="020F0502020204030204" pitchFamily="34" charset="0"/>
                <a:cs typeface="Adobe Arabic" pitchFamily="18" charset="-78"/>
              </a:rPr>
              <a:t>أن </a:t>
            </a:r>
            <a:r>
              <a:rPr lang="ar-SA" sz="2800" b="1" dirty="0">
                <a:latin typeface="Calibri" panose="020F0502020204030204" pitchFamily="34" charset="0"/>
                <a:ea typeface="Calibri" panose="020F0502020204030204" pitchFamily="34" charset="0"/>
                <a:cs typeface="Adobe Arabic" pitchFamily="18" charset="-78"/>
              </a:rPr>
              <a:t>رأيت شخصين يفعلان نفس الشيء بنفس النتيجة ولكن أحدهما يبدو أفضل في عيون الآخرين؟ نعم هذا ممكن. تحدث الاحتراف عندما يطور الشخص استراتيجية. يعد التخطيط أيضًا أحد العوامل الرئيسية للاستراتيجية لتحقيق </a:t>
            </a:r>
            <a:r>
              <a:rPr lang="ar-SA" sz="2800" b="1" dirty="0" smtClean="0">
                <a:latin typeface="Calibri" panose="020F0502020204030204" pitchFamily="34" charset="0"/>
                <a:ea typeface="Calibri" panose="020F0502020204030204" pitchFamily="34" charset="0"/>
                <a:cs typeface="Adobe Arabic" pitchFamily="18" charset="-78"/>
              </a:rPr>
              <a:t>الهدف، </a:t>
            </a:r>
            <a:r>
              <a:rPr lang="ar-SA" sz="2800" b="1" dirty="0">
                <a:latin typeface="Calibri" panose="020F0502020204030204" pitchFamily="34" charset="0"/>
                <a:ea typeface="Calibri" panose="020F0502020204030204" pitchFamily="34" charset="0"/>
                <a:cs typeface="Adobe Arabic" pitchFamily="18" charset="-78"/>
              </a:rPr>
              <a:t>ونتيجة </a:t>
            </a:r>
            <a:r>
              <a:rPr lang="ar-SA" sz="2800" b="1" dirty="0" smtClean="0">
                <a:latin typeface="Calibri" panose="020F0502020204030204" pitchFamily="34" charset="0"/>
                <a:ea typeface="Calibri" panose="020F0502020204030204" pitchFamily="34" charset="0"/>
                <a:cs typeface="Adobe Arabic" pitchFamily="18" charset="-78"/>
              </a:rPr>
              <a:t>لذلك، </a:t>
            </a:r>
            <a:r>
              <a:rPr lang="ar-SA" sz="2800" b="1" dirty="0">
                <a:latin typeface="Calibri" panose="020F0502020204030204" pitchFamily="34" charset="0"/>
                <a:ea typeface="Calibri" panose="020F0502020204030204" pitchFamily="34" charset="0"/>
                <a:cs typeface="Adobe Arabic" pitchFamily="18" charset="-78"/>
              </a:rPr>
              <a:t>تصبح أكثر احترافًا في التخطيط ولديك المزيد لتقوله.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755" y="2179761"/>
            <a:ext cx="3351870" cy="3306738"/>
          </a:xfrm>
          <a:prstGeom prst="ellipse">
            <a:avLst/>
          </a:prstGeom>
          <a:ln>
            <a:noFill/>
          </a:ln>
          <a:effectLst>
            <a:softEdge rad="112500"/>
          </a:effectLst>
        </p:spPr>
      </p:pic>
    </p:spTree>
    <p:extLst>
      <p:ext uri="{BB962C8B-B14F-4D97-AF65-F5344CB8AC3E}">
        <p14:creationId xmlns:p14="http://schemas.microsoft.com/office/powerpoint/2010/main" val="334586680"/>
      </p:ext>
    </p:extLst>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ounded Rectangle 6"/>
          <p:cNvSpPr/>
          <p:nvPr/>
        </p:nvSpPr>
        <p:spPr>
          <a:xfrm>
            <a:off x="7738946" y="278780"/>
            <a:ext cx="4081348" cy="63562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خطوات التخطيط الناجح</a:t>
            </a:r>
          </a:p>
        </p:txBody>
      </p:sp>
      <p:graphicFrame>
        <p:nvGraphicFramePr>
          <p:cNvPr id="5" name="Diagram 4"/>
          <p:cNvGraphicFramePr/>
          <p:nvPr>
            <p:extLst>
              <p:ext uri="{D42A27DB-BD31-4B8C-83A1-F6EECF244321}">
                <p14:modId xmlns:p14="http://schemas.microsoft.com/office/powerpoint/2010/main" val="4173478532"/>
              </p:ext>
            </p:extLst>
          </p:nvPr>
        </p:nvGraphicFramePr>
        <p:xfrm>
          <a:off x="3008351" y="1332571"/>
          <a:ext cx="6175297" cy="4605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1716615"/>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ounded Rectangle 6"/>
          <p:cNvSpPr/>
          <p:nvPr/>
        </p:nvSpPr>
        <p:spPr>
          <a:xfrm>
            <a:off x="8162692" y="278780"/>
            <a:ext cx="3657601" cy="63562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مزايا وفوائد التخطيط</a:t>
            </a:r>
          </a:p>
        </p:txBody>
      </p:sp>
      <p:graphicFrame>
        <p:nvGraphicFramePr>
          <p:cNvPr id="3" name="Diagram 2"/>
          <p:cNvGraphicFramePr/>
          <p:nvPr>
            <p:extLst>
              <p:ext uri="{D42A27DB-BD31-4B8C-83A1-F6EECF244321}">
                <p14:modId xmlns:p14="http://schemas.microsoft.com/office/powerpoint/2010/main" val="1519715823"/>
              </p:ext>
            </p:extLst>
          </p:nvPr>
        </p:nvGraphicFramePr>
        <p:xfrm>
          <a:off x="1223226" y="2005047"/>
          <a:ext cx="9745548" cy="4010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3912656"/>
      </p:ext>
    </p:extLst>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تطوير Logo Youtube | مستق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9567746" y="245326"/>
            <a:ext cx="2397511" cy="780586"/>
          </a:xfrm>
          <a:prstGeom prst="roundRect">
            <a:avLst/>
          </a:prstGeom>
          <a:solidFill>
            <a:srgbClr val="05070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smtClean="0">
                <a:ln>
                  <a:noFill/>
                </a:ln>
                <a:solidFill>
                  <a:prstClr val="white"/>
                </a:solidFill>
                <a:effectLst/>
                <a:uLnTx/>
                <a:uFillTx/>
                <a:latin typeface="Adobe Arabic" pitchFamily="18" charset="-78"/>
                <a:ea typeface="+mn-ea"/>
                <a:cs typeface="Adobe Arabic" pitchFamily="18" charset="-78"/>
              </a:rPr>
              <a:t>فيديو تدريبي</a:t>
            </a:r>
            <a:endParaRPr kumimoji="0" lang="en-US" sz="4000" b="1" i="0" u="none" strike="noStrike" kern="1200" cap="none" spc="0" normalizeH="0" baseline="0" noProof="0" dirty="0">
              <a:ln>
                <a:noFill/>
              </a:ln>
              <a:solidFill>
                <a:prstClr val="white"/>
              </a:solidFill>
              <a:effectLst/>
              <a:uLnTx/>
              <a:uFillTx/>
              <a:latin typeface="Adobe Arabic" pitchFamily="18" charset="-78"/>
              <a:ea typeface="+mn-ea"/>
              <a:cs typeface="Adobe Arabic" pitchFamily="18" charset="-78"/>
            </a:endParaRPr>
          </a:p>
        </p:txBody>
      </p:sp>
    </p:spTree>
    <p:extLst>
      <p:ext uri="{BB962C8B-B14F-4D97-AF65-F5344CB8AC3E}">
        <p14:creationId xmlns:p14="http://schemas.microsoft.com/office/powerpoint/2010/main" val="1387696812"/>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Explosion 1 4"/>
          <p:cNvSpPr/>
          <p:nvPr/>
        </p:nvSpPr>
        <p:spPr>
          <a:xfrm>
            <a:off x="4529254" y="168679"/>
            <a:ext cx="3133492" cy="1323191"/>
          </a:xfrm>
          <a:prstGeom prst="irregularSeal1">
            <a:avLst/>
          </a:prstGeom>
          <a:ln/>
        </p:spPr>
        <p:style>
          <a:lnRef idx="2">
            <a:schemeClr val="accent2"/>
          </a:lnRef>
          <a:fillRef idx="1">
            <a:schemeClr val="lt1"/>
          </a:fillRef>
          <a:effectRef idx="0">
            <a:schemeClr val="accent2"/>
          </a:effectRef>
          <a:fontRef idx="minor">
            <a:schemeClr val="dk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smtClean="0">
                <a:ln>
                  <a:noFill/>
                </a:ln>
                <a:solidFill>
                  <a:srgbClr val="ED7D31">
                    <a:lumMod val="50000"/>
                  </a:srgbClr>
                </a:solidFill>
                <a:effectLst/>
                <a:uLnTx/>
                <a:uFillTx/>
                <a:latin typeface="Calibri"/>
                <a:ea typeface="+mn-ea"/>
                <a:cs typeface="Adobe Arabic" pitchFamily="18" charset="-78"/>
              </a:rPr>
              <a:t>نشاط – 2 </a:t>
            </a:r>
            <a:endParaRPr kumimoji="0" lang="ar-EG" sz="3600" b="1" i="0" u="none" strike="noStrike" kern="1200" cap="none" spc="0" normalizeH="0" baseline="0" noProof="0" dirty="0">
              <a:ln>
                <a:noFill/>
              </a:ln>
              <a:solidFill>
                <a:srgbClr val="ED7D31">
                  <a:lumMod val="50000"/>
                </a:srgbClr>
              </a:solidFill>
              <a:effectLst/>
              <a:uLnTx/>
              <a:uFillTx/>
              <a:latin typeface="Calibri"/>
              <a:ea typeface="+mn-ea"/>
              <a:cs typeface="Adobe Arabic" pitchFamily="18" charset="-78"/>
            </a:endParaRPr>
          </a:p>
        </p:txBody>
      </p:sp>
      <p:sp>
        <p:nvSpPr>
          <p:cNvPr id="7" name="Content Placeholder 2"/>
          <p:cNvSpPr txBox="1">
            <a:spLocks/>
          </p:cNvSpPr>
          <p:nvPr/>
        </p:nvSpPr>
        <p:spPr>
          <a:xfrm>
            <a:off x="2383011" y="1828798"/>
            <a:ext cx="7425977" cy="36687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1000"/>
              </a:spcBef>
              <a:spcAft>
                <a:spcPts val="0"/>
              </a:spcAft>
              <a:buClrTx/>
              <a:buSzTx/>
              <a:buFont typeface="Arial" panose="020B0604020202020204" pitchFamily="34" charset="0"/>
              <a:buNone/>
              <a:tabLst>
                <a:tab pos="2174240" algn="l"/>
                <a:tab pos="3236595" algn="ctr"/>
              </a:tabLst>
              <a:defRPr/>
            </a:pPr>
            <a:r>
              <a:rPr kumimoji="0" lang="ar-EG" sz="3200" b="1" i="0" u="none" strike="noStrike" kern="1200" cap="none" spc="0" normalizeH="0" baseline="0" noProof="0" dirty="0" smtClean="0">
                <a:ln>
                  <a:noFill/>
                </a:ln>
                <a:solidFill>
                  <a:srgbClr val="ED7D31">
                    <a:lumMod val="50000"/>
                  </a:srgbClr>
                </a:solidFill>
                <a:effectLst/>
                <a:uLnTx/>
                <a:uFillTx/>
                <a:latin typeface="Adobe Arabic" pitchFamily="18" charset="-78"/>
                <a:ea typeface="Times New Roman" panose="02020603050405020304" pitchFamily="18" charset="0"/>
                <a:cs typeface="Adobe Arabic" pitchFamily="18" charset="-78"/>
              </a:rPr>
              <a:t>(مناقشة – فردي)</a:t>
            </a:r>
          </a:p>
          <a:p>
            <a:pPr marL="0" lvl="0" indent="0" algn="ctr" rtl="1">
              <a:lnSpc>
                <a:spcPct val="100000"/>
              </a:lnSpc>
              <a:buNone/>
              <a:tabLst>
                <a:tab pos="2174240" algn="l"/>
                <a:tab pos="3236595" algn="ctr"/>
              </a:tabLst>
            </a:pPr>
            <a:r>
              <a:rPr lang="ar-EG" sz="3200" b="1" dirty="0">
                <a:solidFill>
                  <a:prstClr val="black"/>
                </a:solidFill>
                <a:latin typeface="Adobe Arabic" pitchFamily="18" charset="-78"/>
                <a:ea typeface="Times New Roman" panose="02020603050405020304" pitchFamily="18" charset="0"/>
                <a:cs typeface="Adobe Arabic" pitchFamily="18" charset="-78"/>
              </a:rPr>
              <a:t>عزيزي </a:t>
            </a:r>
            <a:r>
              <a:rPr lang="ar-EG" sz="3200" b="1" dirty="0" smtClean="0">
                <a:solidFill>
                  <a:prstClr val="black"/>
                </a:solidFill>
                <a:latin typeface="Adobe Arabic" pitchFamily="18" charset="-78"/>
                <a:ea typeface="Times New Roman" panose="02020603050405020304" pitchFamily="18" charset="0"/>
                <a:cs typeface="Adobe Arabic" pitchFamily="18" charset="-78"/>
              </a:rPr>
              <a:t>المتدرب</a:t>
            </a:r>
            <a:r>
              <a:rPr lang="ar-JO" sz="3200" b="1" dirty="0" smtClean="0">
                <a:solidFill>
                  <a:prstClr val="black"/>
                </a:solidFill>
                <a:latin typeface="Adobe Arabic" pitchFamily="18" charset="-78"/>
                <a:ea typeface="Times New Roman" panose="02020603050405020304" pitchFamily="18" charset="0"/>
                <a:cs typeface="Adobe Arabic" pitchFamily="18" charset="-78"/>
              </a:rPr>
              <a:t>:</a:t>
            </a:r>
          </a:p>
          <a:p>
            <a:pPr marL="0" lvl="0" indent="0" algn="ctr" rtl="1">
              <a:lnSpc>
                <a:spcPct val="100000"/>
              </a:lnSpc>
              <a:buNone/>
              <a:tabLst>
                <a:tab pos="2174240" algn="l"/>
                <a:tab pos="3236595" algn="ctr"/>
              </a:tabLst>
            </a:pPr>
            <a:r>
              <a:rPr lang="ar-EG" sz="3200" b="1" dirty="0" smtClean="0">
                <a:solidFill>
                  <a:prstClr val="black"/>
                </a:solidFill>
                <a:latin typeface="Adobe Arabic" pitchFamily="18" charset="-78"/>
                <a:ea typeface="Times New Roman" panose="02020603050405020304" pitchFamily="18" charset="0"/>
                <a:cs typeface="Adobe Arabic" pitchFamily="18" charset="-78"/>
              </a:rPr>
              <a:t> </a:t>
            </a:r>
            <a:r>
              <a:rPr lang="ar-EG" sz="3200" b="1" dirty="0">
                <a:solidFill>
                  <a:prstClr val="black"/>
                </a:solidFill>
                <a:latin typeface="Adobe Arabic" pitchFamily="18" charset="-78"/>
                <a:ea typeface="Times New Roman" panose="02020603050405020304" pitchFamily="18" charset="0"/>
                <a:cs typeface="Adobe Arabic" pitchFamily="18" charset="-78"/>
              </a:rPr>
              <a:t>مما تم شرحه أذكر ما تعرفه عن كيفية التخطيط والتنظيم </a:t>
            </a:r>
            <a:r>
              <a:rPr lang="ar-EG" sz="3200" b="1" dirty="0" smtClean="0">
                <a:solidFill>
                  <a:prstClr val="black"/>
                </a:solidFill>
                <a:latin typeface="Adobe Arabic" pitchFamily="18" charset="-78"/>
                <a:ea typeface="Times New Roman" panose="02020603050405020304" pitchFamily="18" charset="0"/>
                <a:cs typeface="Adobe Arabic" pitchFamily="18" charset="-78"/>
              </a:rPr>
              <a:t>اليومي</a:t>
            </a:r>
            <a:r>
              <a:rPr lang="ar-JO" sz="3200" b="1" dirty="0" smtClean="0">
                <a:solidFill>
                  <a:prstClr val="black"/>
                </a:solidFill>
                <a:latin typeface="Adobe Arabic" pitchFamily="18" charset="-78"/>
                <a:ea typeface="Times New Roman" panose="02020603050405020304" pitchFamily="18" charset="0"/>
                <a:cs typeface="Adobe Arabic" pitchFamily="18" charset="-78"/>
              </a:rPr>
              <a:t>؟</a:t>
            </a:r>
            <a:endParaRPr lang="ar-EG" sz="3200" b="1" dirty="0" smtClean="0">
              <a:solidFill>
                <a:prstClr val="black"/>
              </a:solidFill>
              <a:latin typeface="Adobe Arabic" pitchFamily="18" charset="-78"/>
              <a:ea typeface="Times New Roman" panose="02020603050405020304" pitchFamily="18" charset="0"/>
              <a:cs typeface="Adobe Arabic" pitchFamily="18" charset="-78"/>
            </a:endParaRPr>
          </a:p>
          <a:p>
            <a:pPr marL="0" lvl="0" indent="0" algn="ctr" rtl="1">
              <a:lnSpc>
                <a:spcPct val="100000"/>
              </a:lnSpc>
              <a:buNone/>
              <a:tabLst>
                <a:tab pos="2174240" algn="l"/>
                <a:tab pos="3236595" algn="ctr"/>
              </a:tabLst>
            </a:pPr>
            <a:r>
              <a:rPr lang="ar-EG" sz="3200" b="1" dirty="0" smtClean="0">
                <a:solidFill>
                  <a:prstClr val="black"/>
                </a:solidFill>
                <a:latin typeface="Adobe Arabic" pitchFamily="18" charset="-78"/>
                <a:ea typeface="Times New Roman" panose="02020603050405020304" pitchFamily="18" charset="0"/>
                <a:cs typeface="Adobe Arabic" pitchFamily="18" charset="-78"/>
              </a:rPr>
              <a:t>...........................................................................................................................................................................................................................................................</a:t>
            </a:r>
            <a:r>
              <a:rPr lang="ar-JO" sz="3200" b="1" dirty="0" smtClean="0">
                <a:solidFill>
                  <a:prstClr val="black"/>
                </a:solidFill>
                <a:latin typeface="Adobe Arabic" pitchFamily="18" charset="-78"/>
                <a:ea typeface="Times New Roman" panose="02020603050405020304" pitchFamily="18" charset="0"/>
                <a:cs typeface="Adobe Arabic" pitchFamily="18" charset="-78"/>
              </a:rPr>
              <a:t>.....................................</a:t>
            </a:r>
            <a:r>
              <a:rPr lang="ar-EG" sz="3200" b="1" dirty="0" smtClean="0">
                <a:solidFill>
                  <a:prstClr val="black"/>
                </a:solidFill>
                <a:latin typeface="Adobe Arabic" pitchFamily="18" charset="-78"/>
                <a:ea typeface="Times New Roman" panose="02020603050405020304" pitchFamily="18" charset="0"/>
                <a:cs typeface="Adobe Arabic" pitchFamily="18" charset="-78"/>
              </a:rPr>
              <a:t>.</a:t>
            </a:r>
            <a:endParaRPr kumimoji="0" lang="en-US" sz="3200" b="1" i="0" u="none" strike="noStrike" kern="1200" cap="none" spc="0" normalizeH="0" baseline="0" noProof="0" dirty="0" smtClean="0">
              <a:ln>
                <a:noFill/>
              </a:ln>
              <a:solidFill>
                <a:prstClr val="black"/>
              </a:solidFill>
              <a:effectLst/>
              <a:uLnTx/>
              <a:uFillTx/>
              <a:latin typeface="Adobe Arabic" pitchFamily="18" charset="-78"/>
              <a:ea typeface="Times New Roman" panose="02020603050405020304" pitchFamily="18" charset="0"/>
              <a:cs typeface="Adobe Arabic" pitchFamily="18" charset="-78"/>
            </a:endParaRPr>
          </a:p>
        </p:txBody>
      </p:sp>
    </p:spTree>
    <p:extLst>
      <p:ext uri="{BB962C8B-B14F-4D97-AF65-F5344CB8AC3E}">
        <p14:creationId xmlns:p14="http://schemas.microsoft.com/office/powerpoint/2010/main" val="3807495106"/>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Rectangle 4"/>
          <p:cNvSpPr/>
          <p:nvPr/>
        </p:nvSpPr>
        <p:spPr>
          <a:xfrm>
            <a:off x="9293613" y="769277"/>
            <a:ext cx="2453268" cy="63649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FFFFFF"/>
                </a:solidFill>
                <a:effectLst/>
                <a:uLnTx/>
                <a:uFillTx/>
                <a:latin typeface="Calibri"/>
                <a:ea typeface="+mn-ea"/>
                <a:cs typeface="Adobe Arabic" pitchFamily="18" charset="-78"/>
              </a:rPr>
              <a:t>الجلسة </a:t>
            </a:r>
            <a:r>
              <a:rPr kumimoji="0" lang="ar-EG" sz="4000" b="1" i="0" u="none" strike="noStrike" kern="1200" cap="none" spc="0" normalizeH="0" baseline="0" noProof="0" dirty="0" smtClean="0">
                <a:ln>
                  <a:noFill/>
                </a:ln>
                <a:solidFill>
                  <a:srgbClr val="FFFFFF"/>
                </a:solidFill>
                <a:effectLst/>
                <a:uLnTx/>
                <a:uFillTx/>
                <a:latin typeface="Calibri"/>
                <a:ea typeface="+mn-ea"/>
                <a:cs typeface="Adobe Arabic" pitchFamily="18" charset="-78"/>
              </a:rPr>
              <a:t>الأولي</a:t>
            </a:r>
            <a:endParaRPr kumimoji="0" lang="ar-EG" sz="4000" b="1" i="0" u="none" strike="noStrike" kern="1200" cap="none" spc="0" normalizeH="0" baseline="0" noProof="0" dirty="0">
              <a:ln>
                <a:noFill/>
              </a:ln>
              <a:solidFill>
                <a:srgbClr val="FFFFFF"/>
              </a:solidFill>
              <a:effectLst/>
              <a:uLnTx/>
              <a:uFillTx/>
              <a:latin typeface="Calibri"/>
              <a:ea typeface="+mn-ea"/>
              <a:cs typeface="Adobe Arabic" pitchFamily="18" charset="-78"/>
            </a:endParaRPr>
          </a:p>
        </p:txBody>
      </p:sp>
      <p:sp>
        <p:nvSpPr>
          <p:cNvPr id="7" name="Content Placeholder 2"/>
          <p:cNvSpPr txBox="1">
            <a:spLocks/>
          </p:cNvSpPr>
          <p:nvPr/>
        </p:nvSpPr>
        <p:spPr>
          <a:xfrm>
            <a:off x="8341112" y="1675800"/>
            <a:ext cx="3405769" cy="41005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lnSpc>
                <a:spcPct val="150000"/>
              </a:lnSpc>
              <a:buClr>
                <a:schemeClr val="accent2">
                  <a:lumMod val="75000"/>
                </a:schemeClr>
              </a:buClr>
              <a:buSzPct val="100000"/>
              <a:buFont typeface="Wingdings" panose="05000000000000000000" pitchFamily="2" charset="2"/>
              <a:buChar char="q"/>
            </a:pPr>
            <a:r>
              <a:rPr lang="ar-EG" sz="3200" b="1" dirty="0" smtClean="0">
                <a:latin typeface="Adobe Arabic" pitchFamily="18" charset="-78"/>
                <a:cs typeface="Adobe Arabic" pitchFamily="18" charset="-78"/>
              </a:rPr>
              <a:t>تعريف </a:t>
            </a:r>
            <a:r>
              <a:rPr lang="ar-EG" sz="3200" b="1" dirty="0">
                <a:latin typeface="Adobe Arabic" pitchFamily="18" charset="-78"/>
                <a:cs typeface="Adobe Arabic" pitchFamily="18" charset="-78"/>
              </a:rPr>
              <a:t>التخطيط</a:t>
            </a:r>
          </a:p>
          <a:p>
            <a:pPr algn="just" rtl="1">
              <a:lnSpc>
                <a:spcPct val="150000"/>
              </a:lnSpc>
              <a:buClr>
                <a:schemeClr val="accent2">
                  <a:lumMod val="75000"/>
                </a:schemeClr>
              </a:buClr>
              <a:buSzPct val="100000"/>
              <a:buFont typeface="Wingdings" panose="05000000000000000000" pitchFamily="2" charset="2"/>
              <a:buChar char="q"/>
            </a:pPr>
            <a:r>
              <a:rPr lang="ar-EG" sz="3200" b="1" dirty="0" smtClean="0">
                <a:latin typeface="Adobe Arabic" pitchFamily="18" charset="-78"/>
                <a:cs typeface="Adobe Arabic" pitchFamily="18" charset="-78"/>
              </a:rPr>
              <a:t>خصائص </a:t>
            </a:r>
            <a:r>
              <a:rPr lang="ar-EG" sz="3200" b="1" dirty="0">
                <a:latin typeface="Adobe Arabic" pitchFamily="18" charset="-78"/>
                <a:cs typeface="Adobe Arabic" pitchFamily="18" charset="-78"/>
              </a:rPr>
              <a:t>التخطيط</a:t>
            </a:r>
          </a:p>
          <a:p>
            <a:pPr algn="just" rtl="1">
              <a:lnSpc>
                <a:spcPct val="150000"/>
              </a:lnSpc>
              <a:buClr>
                <a:schemeClr val="accent2">
                  <a:lumMod val="75000"/>
                </a:schemeClr>
              </a:buClr>
              <a:buSzPct val="100000"/>
              <a:buFont typeface="Wingdings" panose="05000000000000000000" pitchFamily="2" charset="2"/>
              <a:buChar char="q"/>
            </a:pPr>
            <a:r>
              <a:rPr lang="ar-EG" sz="3200" b="1" dirty="0" smtClean="0">
                <a:latin typeface="Adobe Arabic" pitchFamily="18" charset="-78"/>
                <a:cs typeface="Adobe Arabic" pitchFamily="18" charset="-78"/>
              </a:rPr>
              <a:t>أنواع التخطيط</a:t>
            </a:r>
          </a:p>
          <a:p>
            <a:pPr algn="just" rtl="1">
              <a:lnSpc>
                <a:spcPct val="150000"/>
              </a:lnSpc>
              <a:buClr>
                <a:schemeClr val="accent2">
                  <a:lumMod val="75000"/>
                </a:schemeClr>
              </a:buClr>
              <a:buSzPct val="100000"/>
              <a:buFont typeface="Wingdings" panose="05000000000000000000" pitchFamily="2" charset="2"/>
              <a:buChar char="q"/>
            </a:pPr>
            <a:r>
              <a:rPr lang="ar-EG" sz="3200" b="1" dirty="0" smtClean="0">
                <a:latin typeface="Adobe Arabic" pitchFamily="18" charset="-78"/>
                <a:cs typeface="Adobe Arabic" pitchFamily="18" charset="-78"/>
              </a:rPr>
              <a:t>تصنيفات </a:t>
            </a:r>
            <a:r>
              <a:rPr lang="ar-EG" sz="3200" b="1" dirty="0">
                <a:latin typeface="Adobe Arabic" pitchFamily="18" charset="-78"/>
                <a:cs typeface="Adobe Arabic" pitchFamily="18" charset="-78"/>
              </a:rPr>
              <a:t>الخطط</a:t>
            </a:r>
          </a:p>
          <a:p>
            <a:pPr algn="just" rtl="1">
              <a:lnSpc>
                <a:spcPct val="150000"/>
              </a:lnSpc>
              <a:buClr>
                <a:schemeClr val="accent2">
                  <a:lumMod val="75000"/>
                </a:schemeClr>
              </a:buClr>
              <a:buSzPct val="100000"/>
              <a:buFont typeface="Wingdings" panose="05000000000000000000" pitchFamily="2" charset="2"/>
              <a:buChar char="q"/>
            </a:pPr>
            <a:r>
              <a:rPr lang="ar-EG" sz="3200" b="1" dirty="0" smtClean="0">
                <a:latin typeface="Adobe Arabic" pitchFamily="18" charset="-78"/>
                <a:cs typeface="Adobe Arabic" pitchFamily="18" charset="-78"/>
              </a:rPr>
              <a:t>عملية التخطيط.</a:t>
            </a:r>
            <a:endParaRPr lang="ar-EG" sz="3200" b="1" dirty="0">
              <a:latin typeface="Adobe Arabic" pitchFamily="18" charset="-78"/>
              <a:cs typeface="Adobe Arabic" pitchFamily="18" charset="-78"/>
            </a:endParaRPr>
          </a:p>
        </p:txBody>
      </p:sp>
      <p:pic>
        <p:nvPicPr>
          <p:cNvPr id="8" name="Picture 7"/>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609" b="89728" l="2674" r="97193">
                        <a14:foregroundMark x1="25401" y1="37748" x2="21524" y2="34158"/>
                        <a14:foregroundMark x1="20053" y1="33787" x2="17914" y2="43069"/>
                        <a14:foregroundMark x1="19385" y1="44059" x2="24064" y2="49752"/>
                        <a14:foregroundMark x1="25401" y1="50743" x2="24332" y2="57302"/>
                        <a14:foregroundMark x1="30481" y1="35767" x2="39439" y2="35149"/>
                        <a14:foregroundMark x1="35160" y1="38119" x2="34759" y2="57054"/>
                        <a14:foregroundMark x1="46925" y1="35396" x2="43717" y2="56312"/>
                        <a14:foregroundMark x1="50936" y1="36510" x2="53075" y2="53713"/>
                        <a14:foregroundMark x1="60561" y1="37129" x2="58021" y2="55693"/>
                        <a14:foregroundMark x1="62032" y1="36510" x2="66979" y2="36510"/>
                        <a14:foregroundMark x1="67380" y1="40470" x2="67781" y2="45050"/>
                        <a14:foregroundMark x1="68449" y1="47772" x2="68449" y2="56683"/>
                        <a14:foregroundMark x1="79545" y1="42079" x2="79278" y2="54703"/>
                        <a14:foregroundMark x1="77005" y1="34777" x2="84626" y2="36139"/>
                      </a14:backgroundRemoval>
                    </a14:imgEffect>
                  </a14:imgLayer>
                </a14:imgProps>
              </a:ext>
              <a:ext uri="{28A0092B-C50C-407E-A947-70E740481C1C}">
                <a14:useLocalDpi xmlns:a14="http://schemas.microsoft.com/office/drawing/2010/main" val="0"/>
              </a:ext>
            </a:extLst>
          </a:blip>
          <a:srcRect b="7805"/>
          <a:stretch/>
        </p:blipFill>
        <p:spPr>
          <a:xfrm>
            <a:off x="408184" y="2691358"/>
            <a:ext cx="2770361" cy="27584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4090999"/>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تطوير Logo Youtube | مستق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9567746" y="245326"/>
            <a:ext cx="2397511" cy="780586"/>
          </a:xfrm>
          <a:prstGeom prst="roundRect">
            <a:avLst/>
          </a:prstGeom>
          <a:solidFill>
            <a:srgbClr val="05070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EG" sz="4000" b="1" dirty="0" smtClean="0">
                <a:latin typeface="Adobe Arabic" pitchFamily="18" charset="-78"/>
                <a:cs typeface="Adobe Arabic" pitchFamily="18" charset="-78"/>
              </a:rPr>
              <a:t>فيديو تدريبي</a:t>
            </a:r>
            <a:endParaRPr lang="en-US" sz="4000" b="1" dirty="0">
              <a:latin typeface="Adobe Arabic" pitchFamily="18" charset="-78"/>
              <a:cs typeface="Adobe Arabic" pitchFamily="18" charset="-78"/>
            </a:endParaRPr>
          </a:p>
        </p:txBody>
      </p:sp>
    </p:spTree>
    <p:extLst>
      <p:ext uri="{BB962C8B-B14F-4D97-AF65-F5344CB8AC3E}">
        <p14:creationId xmlns:p14="http://schemas.microsoft.com/office/powerpoint/2010/main" val="4225335871"/>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Explosion 1 4"/>
          <p:cNvSpPr/>
          <p:nvPr/>
        </p:nvSpPr>
        <p:spPr>
          <a:xfrm>
            <a:off x="4529254" y="168679"/>
            <a:ext cx="3133492" cy="1323191"/>
          </a:xfrm>
          <a:prstGeom prst="irregularSeal1">
            <a:avLst/>
          </a:prstGeom>
          <a:ln/>
        </p:spPr>
        <p:style>
          <a:lnRef idx="2">
            <a:schemeClr val="accent2"/>
          </a:lnRef>
          <a:fillRef idx="1">
            <a:schemeClr val="lt1"/>
          </a:fillRef>
          <a:effectRef idx="0">
            <a:schemeClr val="accent2"/>
          </a:effectRef>
          <a:fontRef idx="minor">
            <a:schemeClr val="dk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smtClean="0">
                <a:ln>
                  <a:noFill/>
                </a:ln>
                <a:solidFill>
                  <a:schemeClr val="accent2">
                    <a:lumMod val="50000"/>
                  </a:schemeClr>
                </a:solidFill>
                <a:effectLst/>
                <a:uLnTx/>
                <a:uFillTx/>
                <a:latin typeface="Calibri"/>
                <a:ea typeface="+mn-ea"/>
                <a:cs typeface="Adobe Arabic" pitchFamily="18" charset="-78"/>
              </a:rPr>
              <a:t>نشاط – 1 </a:t>
            </a:r>
            <a:endParaRPr kumimoji="0" lang="ar-EG" sz="3600" b="1" i="0" u="none" strike="noStrike" kern="1200" cap="none" spc="0" normalizeH="0" baseline="0" noProof="0" dirty="0">
              <a:ln>
                <a:noFill/>
              </a:ln>
              <a:solidFill>
                <a:schemeClr val="accent2">
                  <a:lumMod val="50000"/>
                </a:schemeClr>
              </a:solidFill>
              <a:effectLst/>
              <a:uLnTx/>
              <a:uFillTx/>
              <a:latin typeface="Calibri"/>
              <a:ea typeface="+mn-ea"/>
              <a:cs typeface="Adobe Arabic" pitchFamily="18" charset="-78"/>
            </a:endParaRPr>
          </a:p>
        </p:txBody>
      </p:sp>
      <p:sp>
        <p:nvSpPr>
          <p:cNvPr id="7" name="Content Placeholder 2"/>
          <p:cNvSpPr txBox="1">
            <a:spLocks/>
          </p:cNvSpPr>
          <p:nvPr/>
        </p:nvSpPr>
        <p:spPr>
          <a:xfrm>
            <a:off x="2383011" y="1828798"/>
            <a:ext cx="7425977" cy="36687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lnSpc>
                <a:spcPct val="100000"/>
              </a:lnSpc>
              <a:buFont typeface="Arial" panose="020B0604020202020204" pitchFamily="34" charset="0"/>
              <a:buNone/>
              <a:tabLst>
                <a:tab pos="2174240" algn="l"/>
                <a:tab pos="3236595" algn="ctr"/>
              </a:tabLst>
            </a:pPr>
            <a:r>
              <a:rPr lang="ar-EG" sz="3600" b="1" dirty="0" smtClean="0">
                <a:solidFill>
                  <a:schemeClr val="accent2">
                    <a:lumMod val="50000"/>
                  </a:schemeClr>
                </a:solidFill>
                <a:latin typeface="Adobe Arabic" pitchFamily="18" charset="-78"/>
                <a:ea typeface="Times New Roman" panose="02020603050405020304" pitchFamily="18" charset="0"/>
                <a:cs typeface="Adobe Arabic" pitchFamily="18" charset="-78"/>
              </a:rPr>
              <a:t>(عصف ذهني – جماعي)</a:t>
            </a:r>
          </a:p>
          <a:p>
            <a:pPr marL="0" indent="0" algn="ctr" rtl="1">
              <a:lnSpc>
                <a:spcPct val="100000"/>
              </a:lnSpc>
              <a:buNone/>
              <a:tabLst>
                <a:tab pos="2174240" algn="l"/>
                <a:tab pos="3236595" algn="ctr"/>
              </a:tabLst>
            </a:pPr>
            <a:r>
              <a:rPr lang="ar-EG" sz="3600" b="1" dirty="0">
                <a:solidFill>
                  <a:srgbClr val="C00000"/>
                </a:solidFill>
                <a:latin typeface="Adobe Arabic" pitchFamily="18" charset="-78"/>
                <a:ea typeface="Times New Roman" panose="02020603050405020304" pitchFamily="18" charset="0"/>
                <a:cs typeface="Adobe Arabic" pitchFamily="18" charset="-78"/>
              </a:rPr>
              <a:t>عزيزي </a:t>
            </a:r>
            <a:r>
              <a:rPr lang="ar-EG" sz="3600" b="1" dirty="0" smtClean="0">
                <a:solidFill>
                  <a:srgbClr val="C00000"/>
                </a:solidFill>
                <a:latin typeface="Adobe Arabic" pitchFamily="18" charset="-78"/>
                <a:ea typeface="Times New Roman" panose="02020603050405020304" pitchFamily="18" charset="0"/>
                <a:cs typeface="Adobe Arabic" pitchFamily="18" charset="-78"/>
              </a:rPr>
              <a:t>المتدرب</a:t>
            </a:r>
            <a:r>
              <a:rPr lang="ar-JO" sz="3600" b="1" dirty="0" smtClean="0">
                <a:solidFill>
                  <a:srgbClr val="C00000"/>
                </a:solidFill>
                <a:latin typeface="Adobe Arabic" pitchFamily="18" charset="-78"/>
                <a:ea typeface="Times New Roman" panose="02020603050405020304" pitchFamily="18" charset="0"/>
                <a:cs typeface="Adobe Arabic" pitchFamily="18" charset="-78"/>
              </a:rPr>
              <a:t>:</a:t>
            </a:r>
          </a:p>
          <a:p>
            <a:pPr marL="0" indent="0" algn="ctr" rtl="1">
              <a:lnSpc>
                <a:spcPct val="100000"/>
              </a:lnSpc>
              <a:buNone/>
              <a:tabLst>
                <a:tab pos="2174240" algn="l"/>
                <a:tab pos="3236595" algn="ctr"/>
              </a:tabLst>
            </a:pPr>
            <a:r>
              <a:rPr lang="ar-EG" sz="3600" b="1" dirty="0" smtClean="0">
                <a:latin typeface="Adobe Arabic" pitchFamily="18" charset="-78"/>
                <a:ea typeface="Times New Roman" panose="02020603050405020304" pitchFamily="18" charset="0"/>
                <a:cs typeface="Adobe Arabic" pitchFamily="18" charset="-78"/>
              </a:rPr>
              <a:t> </a:t>
            </a:r>
            <a:r>
              <a:rPr lang="ar-EG" sz="3600" b="1" dirty="0">
                <a:latin typeface="Adobe Arabic" pitchFamily="18" charset="-78"/>
                <a:ea typeface="Times New Roman" panose="02020603050405020304" pitchFamily="18" charset="0"/>
                <a:cs typeface="Adobe Arabic" pitchFamily="18" charset="-78"/>
              </a:rPr>
              <a:t>أذكر ما تعرفه عن التخطيط</a:t>
            </a:r>
            <a:r>
              <a:rPr lang="ar-EG" sz="3600" b="1" dirty="0" smtClean="0">
                <a:latin typeface="Adobe Arabic" pitchFamily="18" charset="-78"/>
                <a:ea typeface="Times New Roman" panose="02020603050405020304" pitchFamily="18" charset="0"/>
                <a:cs typeface="Adobe Arabic" pitchFamily="18" charset="-78"/>
              </a:rPr>
              <a:t>.</a:t>
            </a:r>
          </a:p>
          <a:p>
            <a:pPr marL="0" indent="0" algn="ctr" rtl="1">
              <a:lnSpc>
                <a:spcPct val="100000"/>
              </a:lnSpc>
              <a:buNone/>
              <a:tabLst>
                <a:tab pos="2174240" algn="l"/>
                <a:tab pos="3236595" algn="ctr"/>
              </a:tabLst>
            </a:pPr>
            <a:r>
              <a:rPr lang="ar-EG" sz="3600" b="1" dirty="0" smtClean="0">
                <a:latin typeface="Adobe Arabic" pitchFamily="18" charset="-78"/>
                <a:ea typeface="Times New Roman" panose="02020603050405020304" pitchFamily="18" charset="0"/>
                <a:cs typeface="Adobe Arabic" pitchFamily="18" charset="-78"/>
              </a:rPr>
              <a:t>............................................................................................................................................................................................................................................................</a:t>
            </a:r>
            <a:r>
              <a:rPr lang="ar-JO" sz="3600" b="1" dirty="0" smtClean="0">
                <a:latin typeface="Adobe Arabic" pitchFamily="18" charset="-78"/>
                <a:ea typeface="Times New Roman" panose="02020603050405020304" pitchFamily="18" charset="0"/>
                <a:cs typeface="Adobe Arabic" pitchFamily="18" charset="-78"/>
              </a:rPr>
              <a:t>.....</a:t>
            </a:r>
            <a:endParaRPr lang="en-US" sz="3600" b="1" dirty="0" smtClean="0">
              <a:latin typeface="Adobe Arabic" pitchFamily="18" charset="-78"/>
              <a:ea typeface="Times New Roman" panose="02020603050405020304" pitchFamily="18" charset="0"/>
              <a:cs typeface="Adobe Arabic" pitchFamily="18" charset="-78"/>
            </a:endParaRPr>
          </a:p>
        </p:txBody>
      </p:sp>
    </p:spTree>
    <p:extLst>
      <p:ext uri="{BB962C8B-B14F-4D97-AF65-F5344CB8AC3E}">
        <p14:creationId xmlns:p14="http://schemas.microsoft.com/office/powerpoint/2010/main" val="3085228432"/>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4336026" y="1288021"/>
            <a:ext cx="7484267" cy="3323987"/>
          </a:xfrm>
          <a:prstGeom prst="rect">
            <a:avLst/>
          </a:prstGeom>
        </p:spPr>
        <p:txBody>
          <a:bodyPr wrap="square">
            <a:spAutoFit/>
          </a:bodyPr>
          <a:lstStyle/>
          <a:p>
            <a:pPr algn="just" rtl="1">
              <a:lnSpc>
                <a:spcPct val="150000"/>
              </a:lnSpc>
              <a:spcAft>
                <a:spcPts val="800"/>
              </a:spcAft>
            </a:pPr>
            <a:r>
              <a:rPr lang="ar-SA" sz="2800" b="1" dirty="0" smtClean="0">
                <a:latin typeface="Calibri" panose="020F0502020204030204" pitchFamily="34" charset="0"/>
                <a:ea typeface="Times New Roman" panose="02020603050405020304" pitchFamily="18" charset="0"/>
                <a:cs typeface="Adobe Arabic" pitchFamily="18" charset="-78"/>
              </a:rPr>
              <a:t>تتكوّن </a:t>
            </a:r>
            <a:r>
              <a:rPr lang="ar-SA" sz="2800" b="1" dirty="0">
                <a:latin typeface="Calibri" panose="020F0502020204030204" pitchFamily="34" charset="0"/>
                <a:ea typeface="Times New Roman" panose="02020603050405020304" pitchFamily="18" charset="0"/>
                <a:cs typeface="Adobe Arabic" pitchFamily="18" charset="-78"/>
              </a:rPr>
              <a:t>الإدراة من مجموعة من الوظائف الرئيسيّة وهي؛ التخطيط، والتنظيم، والتوظيف، والقيادة، والتخطيط هو أهم وظيفة لأنّه الأساس الذي تُبنى عليه الوظائف الأخرى، والتخطيط هو وضع مخطط لتحقيق هدف معين من خلال تحديد الموارد والمهام والإجراءات والجداول الضروريّة لتحقيقه، بحيث يُعبر الهدف عن الغرض المستقبلي الذي تسعى المنظمة للوصول إليه </a:t>
            </a:r>
            <a:r>
              <a:rPr lang="ar-SA" sz="2800" b="1" dirty="0" smtClean="0">
                <a:latin typeface="Calibri" panose="020F0502020204030204" pitchFamily="34" charset="0"/>
                <a:ea typeface="Times New Roman" panose="02020603050405020304" pitchFamily="18" charset="0"/>
                <a:cs typeface="Adobe Arabic" pitchFamily="18" charset="-78"/>
              </a:rPr>
              <a:t>وتحقيقه</a:t>
            </a:r>
            <a:r>
              <a:rPr lang="ar-EG" sz="2800" b="1" dirty="0">
                <a:latin typeface="Calibri" panose="020F0502020204030204" pitchFamily="34" charset="0"/>
                <a:ea typeface="Times New Roman" panose="02020603050405020304" pitchFamily="18" charset="0"/>
                <a:cs typeface="Adobe Arabic" pitchFamily="18" charset="-78"/>
              </a:rPr>
              <a:t>.</a:t>
            </a:r>
            <a:endParaRPr lang="ar-SA" sz="2800" b="1" dirty="0">
              <a:latin typeface="Calibri" panose="020F0502020204030204" pitchFamily="34" charset="0"/>
              <a:ea typeface="Times New Roman" panose="02020603050405020304" pitchFamily="18" charset="0"/>
              <a:cs typeface="Adobe Arabic" pitchFamily="18" charset="-78"/>
            </a:endParaRPr>
          </a:p>
        </p:txBody>
      </p:sp>
      <p:sp>
        <p:nvSpPr>
          <p:cNvPr id="3" name="Rounded Rectangle 2"/>
          <p:cNvSpPr/>
          <p:nvPr/>
        </p:nvSpPr>
        <p:spPr>
          <a:xfrm>
            <a:off x="9043639" y="278780"/>
            <a:ext cx="2776654" cy="557561"/>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تعريف التخطيط</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2659665"/>
            <a:ext cx="3245004" cy="3245004"/>
          </a:xfrm>
          <a:prstGeom prst="rect">
            <a:avLst/>
          </a:prstGeom>
        </p:spPr>
      </p:pic>
    </p:spTree>
    <p:extLst>
      <p:ext uri="{BB962C8B-B14F-4D97-AF65-F5344CB8AC3E}">
        <p14:creationId xmlns:p14="http://schemas.microsoft.com/office/powerpoint/2010/main" val="3416857461"/>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5724293" y="877656"/>
            <a:ext cx="6096000" cy="684803"/>
          </a:xfrm>
          <a:prstGeom prst="rect">
            <a:avLst/>
          </a:prstGeom>
        </p:spPr>
        <p:txBody>
          <a:bodyPr>
            <a:spAutoFit/>
          </a:bodyPr>
          <a:lstStyle/>
          <a:p>
            <a:pPr algn="just" rtl="1">
              <a:lnSpc>
                <a:spcPct val="150000"/>
              </a:lnSpc>
              <a:spcAft>
                <a:spcPts val="800"/>
              </a:spcAft>
            </a:pPr>
            <a:r>
              <a:rPr lang="ar-SA" sz="2800" b="1" dirty="0" smtClean="0">
                <a:latin typeface="Adobe Arabic" pitchFamily="18" charset="-78"/>
                <a:ea typeface="Times New Roman" panose="02020603050405020304" pitchFamily="18" charset="0"/>
                <a:cs typeface="Adobe Arabic" pitchFamily="18" charset="-78"/>
              </a:rPr>
              <a:t>يتميز </a:t>
            </a:r>
            <a:r>
              <a:rPr lang="ar-SA" sz="2800" b="1" dirty="0">
                <a:latin typeface="Adobe Arabic" pitchFamily="18" charset="-78"/>
                <a:ea typeface="Times New Roman" panose="02020603050405020304" pitchFamily="18" charset="0"/>
                <a:cs typeface="Adobe Arabic" pitchFamily="18" charset="-78"/>
              </a:rPr>
              <a:t>التخطيط بعدّة خصائص مهمة، وهي كما يلي</a:t>
            </a:r>
            <a:r>
              <a:rPr lang="ar-SA" sz="2800" b="1" dirty="0" smtClean="0">
                <a:latin typeface="Adobe Arabic" pitchFamily="18" charset="-78"/>
                <a:ea typeface="Times New Roman" panose="02020603050405020304" pitchFamily="18"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graphicFrame>
        <p:nvGraphicFramePr>
          <p:cNvPr id="3" name="Diagram 2"/>
          <p:cNvGraphicFramePr/>
          <p:nvPr>
            <p:extLst>
              <p:ext uri="{D42A27DB-BD31-4B8C-83A1-F6EECF244321}">
                <p14:modId xmlns:p14="http://schemas.microsoft.com/office/powerpoint/2010/main" val="3253557683"/>
              </p:ext>
            </p:extLst>
          </p:nvPr>
        </p:nvGraphicFramePr>
        <p:xfrm>
          <a:off x="550436" y="1951096"/>
          <a:ext cx="11091127" cy="3822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8610600" y="278780"/>
            <a:ext cx="3209693" cy="557561"/>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rtl="1"/>
            <a:r>
              <a:rPr lang="ar-SA" sz="4000" b="1" dirty="0">
                <a:latin typeface="Adobe Arabic" pitchFamily="18" charset="-78"/>
                <a:cs typeface="Adobe Arabic" pitchFamily="18" charset="-78"/>
              </a:rPr>
              <a:t>خصائص التخطيط</a:t>
            </a:r>
          </a:p>
        </p:txBody>
      </p:sp>
    </p:spTree>
    <p:extLst>
      <p:ext uri="{BB962C8B-B14F-4D97-AF65-F5344CB8AC3E}">
        <p14:creationId xmlns:p14="http://schemas.microsoft.com/office/powerpoint/2010/main" val="1836099607"/>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0437BB-5B2A-4757-B161-92EBFB810724}" type="slidenum">
              <a:rPr kumimoji="0" lang="ar-SA"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ar-SA"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2" name="Rectangle 1"/>
          <p:cNvSpPr/>
          <p:nvPr/>
        </p:nvSpPr>
        <p:spPr>
          <a:xfrm>
            <a:off x="7582828" y="120558"/>
            <a:ext cx="4304371" cy="1487587"/>
          </a:xfrm>
          <a:prstGeom prst="rect">
            <a:avLst/>
          </a:prstGeom>
        </p:spPr>
        <p:txBody>
          <a:bodyPr wrap="square">
            <a:spAutoFit/>
          </a:bodyPr>
          <a:lstStyle/>
          <a:p>
            <a:pPr algn="just" rtl="1">
              <a:lnSpc>
                <a:spcPct val="150000"/>
              </a:lnSpc>
              <a:spcAft>
                <a:spcPts val="800"/>
              </a:spcAft>
            </a:pPr>
            <a:r>
              <a:rPr lang="ar-SA" sz="2800" b="1" dirty="0">
                <a:solidFill>
                  <a:srgbClr val="002060"/>
                </a:solidFill>
                <a:latin typeface="Adobe Arabic" pitchFamily="18" charset="-78"/>
                <a:ea typeface="Times New Roman" panose="02020603050405020304" pitchFamily="18" charset="0"/>
                <a:cs typeface="Adobe Arabic" pitchFamily="18" charset="-78"/>
              </a:rPr>
              <a:t>أهمية التخطيط</a:t>
            </a:r>
            <a:endParaRPr lang="en-US" sz="2800" dirty="0">
              <a:latin typeface="Adobe Arabic" pitchFamily="18" charset="-78"/>
              <a:ea typeface="Calibri" panose="020F0502020204030204" pitchFamily="34" charset="0"/>
              <a:cs typeface="Adobe Arabic" pitchFamily="18" charset="-78"/>
            </a:endParaRPr>
          </a:p>
          <a:p>
            <a:pPr algn="just" rtl="1">
              <a:lnSpc>
                <a:spcPct val="150000"/>
              </a:lnSpc>
              <a:spcAft>
                <a:spcPts val="800"/>
              </a:spcAft>
            </a:pPr>
            <a:r>
              <a:rPr lang="ar-SA" sz="2800" b="1" dirty="0">
                <a:latin typeface="Adobe Arabic" pitchFamily="18" charset="-78"/>
                <a:ea typeface="Times New Roman" panose="02020603050405020304" pitchFamily="18" charset="0"/>
                <a:cs typeface="Adobe Arabic" pitchFamily="18" charset="-78"/>
              </a:rPr>
              <a:t>تكمن أهمية وظيفة التخطيط بما يلي</a:t>
            </a:r>
            <a:r>
              <a:rPr lang="ar-SA" sz="2800" b="1" dirty="0" smtClean="0">
                <a:latin typeface="Adobe Arabic" pitchFamily="18" charset="-78"/>
                <a:ea typeface="Times New Roman" panose="02020603050405020304" pitchFamily="18" charset="0"/>
                <a:cs typeface="Adobe Arabic" pitchFamily="18" charset="-78"/>
              </a:rPr>
              <a:t>:</a:t>
            </a:r>
            <a:endParaRPr lang="en-US" sz="2800" dirty="0">
              <a:latin typeface="Adobe Arabic" pitchFamily="18" charset="-78"/>
              <a:ea typeface="Calibri" panose="020F0502020204030204" pitchFamily="34" charset="0"/>
              <a:cs typeface="Adobe Arabic" pitchFamily="18" charset="-78"/>
            </a:endParaRPr>
          </a:p>
        </p:txBody>
      </p:sp>
      <p:graphicFrame>
        <p:nvGraphicFramePr>
          <p:cNvPr id="3" name="Diagram 2"/>
          <p:cNvGraphicFramePr/>
          <p:nvPr>
            <p:extLst>
              <p:ext uri="{D42A27DB-BD31-4B8C-83A1-F6EECF244321}">
                <p14:modId xmlns:p14="http://schemas.microsoft.com/office/powerpoint/2010/main" val="1999189347"/>
              </p:ext>
            </p:extLst>
          </p:nvPr>
        </p:nvGraphicFramePr>
        <p:xfrm>
          <a:off x="1007017" y="1728703"/>
          <a:ext cx="10177966" cy="4505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5371780"/>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نسق Offic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TotalTime>
  <Words>1462</Words>
  <Application>Microsoft Office PowerPoint</Application>
  <PresentationFormat>مخصص</PresentationFormat>
  <Paragraphs>197</Paragraphs>
  <Slides>35</Slides>
  <Notes>2</Notes>
  <HiddenSlides>0</HiddenSlides>
  <MMClips>0</MMClips>
  <ScaleCrop>false</ScaleCrop>
  <HeadingPairs>
    <vt:vector size="4" baseType="variant">
      <vt:variant>
        <vt:lpstr>نسق</vt:lpstr>
      </vt:variant>
      <vt:variant>
        <vt:i4>1</vt:i4>
      </vt:variant>
      <vt:variant>
        <vt:lpstr>عناوين الشرائح</vt:lpstr>
      </vt:variant>
      <vt:variant>
        <vt:i4>35</vt:i4>
      </vt:variant>
    </vt:vector>
  </HeadingPairs>
  <TitlesOfParts>
    <vt:vector size="36" baseType="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استراحة تدريبية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W-10</dc:creator>
  <cp:lastModifiedBy>شركة أبحاث الدولية للتدريب</cp:lastModifiedBy>
  <cp:revision>138</cp:revision>
  <dcterms:created xsi:type="dcterms:W3CDTF">2021-02-17T16:02:22Z</dcterms:created>
  <dcterms:modified xsi:type="dcterms:W3CDTF">2024-06-13T10:53:28Z</dcterms:modified>
</cp:coreProperties>
</file>